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3" r:id="rId2"/>
    <p:sldId id="269" r:id="rId3"/>
    <p:sldId id="270" r:id="rId4"/>
    <p:sldId id="267" r:id="rId5"/>
    <p:sldId id="258" r:id="rId6"/>
    <p:sldId id="268" r:id="rId7"/>
    <p:sldId id="259" r:id="rId8"/>
    <p:sldId id="260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enTT" initials="H" lastIdx="0" clrIdx="0">
    <p:extLst>
      <p:ext uri="{19B8F6BF-5375-455C-9EA6-DF929625EA0E}">
        <p15:presenceInfo xmlns:p15="http://schemas.microsoft.com/office/powerpoint/2012/main" userId="Huyen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28C"/>
    <a:srgbClr val="74D6F6"/>
    <a:srgbClr val="45C8F4"/>
    <a:srgbClr val="86DBF8"/>
    <a:srgbClr val="85DBF8"/>
    <a:srgbClr val="009ED6"/>
    <a:srgbClr val="E25E54"/>
    <a:srgbClr val="0091C4"/>
    <a:srgbClr val="DD4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D4394-DCB4-41CE-A9E8-C1CBB4DBE3A9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C94CC-3CF0-4D2B-9138-79A19634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94CC-3CF0-4D2B-9138-79A1963499B3}" type="slidenum">
              <a:rPr lang="en-US" smtClean="0"/>
              <a:t>5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1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94CC-3CF0-4D2B-9138-79A1963499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8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94CC-3CF0-4D2B-9138-79A1963499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00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94CC-3CF0-4D2B-9138-79A1963499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59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94CC-3CF0-4D2B-9138-79A1963499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0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BEC-5DFA-40AD-A637-A6D1248BDC9E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90D-93E2-4D74-BDF2-7A39B73B6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1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BEC-5DFA-40AD-A637-A6D1248BDC9E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90D-93E2-4D74-BDF2-7A39B73B6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9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BEC-5DFA-40AD-A637-A6D1248BDC9E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90D-93E2-4D74-BDF2-7A39B73B6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7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BEC-5DFA-40AD-A637-A6D1248BDC9E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90D-93E2-4D74-BDF2-7A39B73B6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2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BEC-5DFA-40AD-A637-A6D1248BDC9E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90D-93E2-4D74-BDF2-7A39B73B6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6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BEC-5DFA-40AD-A637-A6D1248BDC9E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90D-93E2-4D74-BDF2-7A39B73B6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7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BEC-5DFA-40AD-A637-A6D1248BDC9E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90D-93E2-4D74-BDF2-7A39B73B6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8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BEC-5DFA-40AD-A637-A6D1248BDC9E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90D-93E2-4D74-BDF2-7A39B73B6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3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BEC-5DFA-40AD-A637-A6D1248BDC9E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90D-93E2-4D74-BDF2-7A39B73B6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0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BEC-5DFA-40AD-A637-A6D1248BDC9E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90D-93E2-4D74-BDF2-7A39B73B6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4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BEC-5DFA-40AD-A637-A6D1248BDC9E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90D-93E2-4D74-BDF2-7A39B73B6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4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0BEC-5DFA-40AD-A637-A6D1248BDC9E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BE90D-93E2-4D74-BDF2-7A39B73B6E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6"/>
            <a:ext cx="9144000" cy="683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1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17770"/>
            <a:ext cx="9119616" cy="682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9" y="1130017"/>
            <a:ext cx="8044083" cy="481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ular Callout 1"/>
          <p:cNvSpPr/>
          <p:nvPr/>
        </p:nvSpPr>
        <p:spPr>
          <a:xfrm>
            <a:off x="4366260" y="877527"/>
            <a:ext cx="3642143" cy="999635"/>
          </a:xfrm>
          <a:custGeom>
            <a:avLst/>
            <a:gdLst>
              <a:gd name="connsiteX0" fmla="*/ 0 w 1738265"/>
              <a:gd name="connsiteY0" fmla="*/ 60358 h 362138"/>
              <a:gd name="connsiteX1" fmla="*/ 60358 w 1738265"/>
              <a:gd name="connsiteY1" fmla="*/ 0 h 362138"/>
              <a:gd name="connsiteX2" fmla="*/ 289711 w 1738265"/>
              <a:gd name="connsiteY2" fmla="*/ 0 h 362138"/>
              <a:gd name="connsiteX3" fmla="*/ 289711 w 1738265"/>
              <a:gd name="connsiteY3" fmla="*/ 0 h 362138"/>
              <a:gd name="connsiteX4" fmla="*/ 724277 w 1738265"/>
              <a:gd name="connsiteY4" fmla="*/ 0 h 362138"/>
              <a:gd name="connsiteX5" fmla="*/ 1677907 w 1738265"/>
              <a:gd name="connsiteY5" fmla="*/ 0 h 362138"/>
              <a:gd name="connsiteX6" fmla="*/ 1738265 w 1738265"/>
              <a:gd name="connsiteY6" fmla="*/ 60358 h 362138"/>
              <a:gd name="connsiteX7" fmla="*/ 1738265 w 1738265"/>
              <a:gd name="connsiteY7" fmla="*/ 211247 h 362138"/>
              <a:gd name="connsiteX8" fmla="*/ 1738265 w 1738265"/>
              <a:gd name="connsiteY8" fmla="*/ 211247 h 362138"/>
              <a:gd name="connsiteX9" fmla="*/ 1738265 w 1738265"/>
              <a:gd name="connsiteY9" fmla="*/ 301782 h 362138"/>
              <a:gd name="connsiteX10" fmla="*/ 1738265 w 1738265"/>
              <a:gd name="connsiteY10" fmla="*/ 301780 h 362138"/>
              <a:gd name="connsiteX11" fmla="*/ 1677907 w 1738265"/>
              <a:gd name="connsiteY11" fmla="*/ 362138 h 362138"/>
              <a:gd name="connsiteX12" fmla="*/ 724277 w 1738265"/>
              <a:gd name="connsiteY12" fmla="*/ 362138 h 362138"/>
              <a:gd name="connsiteX13" fmla="*/ 507000 w 1738265"/>
              <a:gd name="connsiteY13" fmla="*/ 407405 h 362138"/>
              <a:gd name="connsiteX14" fmla="*/ 289711 w 1738265"/>
              <a:gd name="connsiteY14" fmla="*/ 362138 h 362138"/>
              <a:gd name="connsiteX15" fmla="*/ 60358 w 1738265"/>
              <a:gd name="connsiteY15" fmla="*/ 362138 h 362138"/>
              <a:gd name="connsiteX16" fmla="*/ 0 w 1738265"/>
              <a:gd name="connsiteY16" fmla="*/ 301780 h 362138"/>
              <a:gd name="connsiteX17" fmla="*/ 0 w 1738265"/>
              <a:gd name="connsiteY17" fmla="*/ 301782 h 362138"/>
              <a:gd name="connsiteX18" fmla="*/ 0 w 1738265"/>
              <a:gd name="connsiteY18" fmla="*/ 211247 h 362138"/>
              <a:gd name="connsiteX19" fmla="*/ 0 w 1738265"/>
              <a:gd name="connsiteY19" fmla="*/ 211247 h 362138"/>
              <a:gd name="connsiteX20" fmla="*/ 0 w 1738265"/>
              <a:gd name="connsiteY20" fmla="*/ 60358 h 362138"/>
              <a:gd name="connsiteX0" fmla="*/ 0 w 1738265"/>
              <a:gd name="connsiteY0" fmla="*/ 60358 h 516047"/>
              <a:gd name="connsiteX1" fmla="*/ 60358 w 1738265"/>
              <a:gd name="connsiteY1" fmla="*/ 0 h 516047"/>
              <a:gd name="connsiteX2" fmla="*/ 289711 w 1738265"/>
              <a:gd name="connsiteY2" fmla="*/ 0 h 516047"/>
              <a:gd name="connsiteX3" fmla="*/ 289711 w 1738265"/>
              <a:gd name="connsiteY3" fmla="*/ 0 h 516047"/>
              <a:gd name="connsiteX4" fmla="*/ 724277 w 1738265"/>
              <a:gd name="connsiteY4" fmla="*/ 0 h 516047"/>
              <a:gd name="connsiteX5" fmla="*/ 1677907 w 1738265"/>
              <a:gd name="connsiteY5" fmla="*/ 0 h 516047"/>
              <a:gd name="connsiteX6" fmla="*/ 1738265 w 1738265"/>
              <a:gd name="connsiteY6" fmla="*/ 60358 h 516047"/>
              <a:gd name="connsiteX7" fmla="*/ 1738265 w 1738265"/>
              <a:gd name="connsiteY7" fmla="*/ 211247 h 516047"/>
              <a:gd name="connsiteX8" fmla="*/ 1738265 w 1738265"/>
              <a:gd name="connsiteY8" fmla="*/ 211247 h 516047"/>
              <a:gd name="connsiteX9" fmla="*/ 1738265 w 1738265"/>
              <a:gd name="connsiteY9" fmla="*/ 301782 h 516047"/>
              <a:gd name="connsiteX10" fmla="*/ 1738265 w 1738265"/>
              <a:gd name="connsiteY10" fmla="*/ 301780 h 516047"/>
              <a:gd name="connsiteX11" fmla="*/ 1677907 w 1738265"/>
              <a:gd name="connsiteY11" fmla="*/ 362138 h 516047"/>
              <a:gd name="connsiteX12" fmla="*/ 724277 w 1738265"/>
              <a:gd name="connsiteY12" fmla="*/ 362138 h 516047"/>
              <a:gd name="connsiteX13" fmla="*/ 217289 w 1738265"/>
              <a:gd name="connsiteY13" fmla="*/ 516047 h 516047"/>
              <a:gd name="connsiteX14" fmla="*/ 289711 w 1738265"/>
              <a:gd name="connsiteY14" fmla="*/ 362138 h 516047"/>
              <a:gd name="connsiteX15" fmla="*/ 60358 w 1738265"/>
              <a:gd name="connsiteY15" fmla="*/ 362138 h 516047"/>
              <a:gd name="connsiteX16" fmla="*/ 0 w 1738265"/>
              <a:gd name="connsiteY16" fmla="*/ 301780 h 516047"/>
              <a:gd name="connsiteX17" fmla="*/ 0 w 1738265"/>
              <a:gd name="connsiteY17" fmla="*/ 301782 h 516047"/>
              <a:gd name="connsiteX18" fmla="*/ 0 w 1738265"/>
              <a:gd name="connsiteY18" fmla="*/ 211247 h 516047"/>
              <a:gd name="connsiteX19" fmla="*/ 0 w 1738265"/>
              <a:gd name="connsiteY19" fmla="*/ 211247 h 516047"/>
              <a:gd name="connsiteX20" fmla="*/ 0 w 1738265"/>
              <a:gd name="connsiteY20" fmla="*/ 60358 h 516047"/>
              <a:gd name="connsiteX0" fmla="*/ 0 w 1738265"/>
              <a:gd name="connsiteY0" fmla="*/ 60358 h 516047"/>
              <a:gd name="connsiteX1" fmla="*/ 60358 w 1738265"/>
              <a:gd name="connsiteY1" fmla="*/ 0 h 516047"/>
              <a:gd name="connsiteX2" fmla="*/ 289711 w 1738265"/>
              <a:gd name="connsiteY2" fmla="*/ 0 h 516047"/>
              <a:gd name="connsiteX3" fmla="*/ 289711 w 1738265"/>
              <a:gd name="connsiteY3" fmla="*/ 0 h 516047"/>
              <a:gd name="connsiteX4" fmla="*/ 724277 w 1738265"/>
              <a:gd name="connsiteY4" fmla="*/ 0 h 516047"/>
              <a:gd name="connsiteX5" fmla="*/ 1677907 w 1738265"/>
              <a:gd name="connsiteY5" fmla="*/ 0 h 516047"/>
              <a:gd name="connsiteX6" fmla="*/ 1738265 w 1738265"/>
              <a:gd name="connsiteY6" fmla="*/ 60358 h 516047"/>
              <a:gd name="connsiteX7" fmla="*/ 1738265 w 1738265"/>
              <a:gd name="connsiteY7" fmla="*/ 211247 h 516047"/>
              <a:gd name="connsiteX8" fmla="*/ 1738265 w 1738265"/>
              <a:gd name="connsiteY8" fmla="*/ 211247 h 516047"/>
              <a:gd name="connsiteX9" fmla="*/ 1738265 w 1738265"/>
              <a:gd name="connsiteY9" fmla="*/ 301782 h 516047"/>
              <a:gd name="connsiteX10" fmla="*/ 1738265 w 1738265"/>
              <a:gd name="connsiteY10" fmla="*/ 301780 h 516047"/>
              <a:gd name="connsiteX11" fmla="*/ 1677907 w 1738265"/>
              <a:gd name="connsiteY11" fmla="*/ 362138 h 516047"/>
              <a:gd name="connsiteX12" fmla="*/ 434567 w 1738265"/>
              <a:gd name="connsiteY12" fmla="*/ 362138 h 516047"/>
              <a:gd name="connsiteX13" fmla="*/ 217289 w 1738265"/>
              <a:gd name="connsiteY13" fmla="*/ 516047 h 516047"/>
              <a:gd name="connsiteX14" fmla="*/ 289711 w 1738265"/>
              <a:gd name="connsiteY14" fmla="*/ 362138 h 516047"/>
              <a:gd name="connsiteX15" fmla="*/ 60358 w 1738265"/>
              <a:gd name="connsiteY15" fmla="*/ 362138 h 516047"/>
              <a:gd name="connsiteX16" fmla="*/ 0 w 1738265"/>
              <a:gd name="connsiteY16" fmla="*/ 301780 h 516047"/>
              <a:gd name="connsiteX17" fmla="*/ 0 w 1738265"/>
              <a:gd name="connsiteY17" fmla="*/ 301782 h 516047"/>
              <a:gd name="connsiteX18" fmla="*/ 0 w 1738265"/>
              <a:gd name="connsiteY18" fmla="*/ 211247 h 516047"/>
              <a:gd name="connsiteX19" fmla="*/ 0 w 1738265"/>
              <a:gd name="connsiteY19" fmla="*/ 211247 h 516047"/>
              <a:gd name="connsiteX20" fmla="*/ 0 w 1738265"/>
              <a:gd name="connsiteY20" fmla="*/ 60358 h 516047"/>
              <a:gd name="connsiteX0" fmla="*/ 0 w 1738265"/>
              <a:gd name="connsiteY0" fmla="*/ 60358 h 516047"/>
              <a:gd name="connsiteX1" fmla="*/ 60358 w 1738265"/>
              <a:gd name="connsiteY1" fmla="*/ 0 h 516047"/>
              <a:gd name="connsiteX2" fmla="*/ 289711 w 1738265"/>
              <a:gd name="connsiteY2" fmla="*/ 0 h 516047"/>
              <a:gd name="connsiteX3" fmla="*/ 289711 w 1738265"/>
              <a:gd name="connsiteY3" fmla="*/ 0 h 516047"/>
              <a:gd name="connsiteX4" fmla="*/ 724277 w 1738265"/>
              <a:gd name="connsiteY4" fmla="*/ 0 h 516047"/>
              <a:gd name="connsiteX5" fmla="*/ 1677907 w 1738265"/>
              <a:gd name="connsiteY5" fmla="*/ 0 h 516047"/>
              <a:gd name="connsiteX6" fmla="*/ 1738265 w 1738265"/>
              <a:gd name="connsiteY6" fmla="*/ 60358 h 516047"/>
              <a:gd name="connsiteX7" fmla="*/ 1738265 w 1738265"/>
              <a:gd name="connsiteY7" fmla="*/ 211247 h 516047"/>
              <a:gd name="connsiteX8" fmla="*/ 1738265 w 1738265"/>
              <a:gd name="connsiteY8" fmla="*/ 211247 h 516047"/>
              <a:gd name="connsiteX9" fmla="*/ 1738265 w 1738265"/>
              <a:gd name="connsiteY9" fmla="*/ 301782 h 516047"/>
              <a:gd name="connsiteX10" fmla="*/ 1738265 w 1738265"/>
              <a:gd name="connsiteY10" fmla="*/ 301780 h 516047"/>
              <a:gd name="connsiteX11" fmla="*/ 1677907 w 1738265"/>
              <a:gd name="connsiteY11" fmla="*/ 362138 h 516047"/>
              <a:gd name="connsiteX12" fmla="*/ 434567 w 1738265"/>
              <a:gd name="connsiteY12" fmla="*/ 362138 h 516047"/>
              <a:gd name="connsiteX13" fmla="*/ 217289 w 1738265"/>
              <a:gd name="connsiteY13" fmla="*/ 516047 h 516047"/>
              <a:gd name="connsiteX14" fmla="*/ 334978 w 1738265"/>
              <a:gd name="connsiteY14" fmla="*/ 362138 h 516047"/>
              <a:gd name="connsiteX15" fmla="*/ 60358 w 1738265"/>
              <a:gd name="connsiteY15" fmla="*/ 362138 h 516047"/>
              <a:gd name="connsiteX16" fmla="*/ 0 w 1738265"/>
              <a:gd name="connsiteY16" fmla="*/ 301780 h 516047"/>
              <a:gd name="connsiteX17" fmla="*/ 0 w 1738265"/>
              <a:gd name="connsiteY17" fmla="*/ 301782 h 516047"/>
              <a:gd name="connsiteX18" fmla="*/ 0 w 1738265"/>
              <a:gd name="connsiteY18" fmla="*/ 211247 h 516047"/>
              <a:gd name="connsiteX19" fmla="*/ 0 w 1738265"/>
              <a:gd name="connsiteY19" fmla="*/ 211247 h 516047"/>
              <a:gd name="connsiteX20" fmla="*/ 0 w 1738265"/>
              <a:gd name="connsiteY20" fmla="*/ 60358 h 516047"/>
              <a:gd name="connsiteX0" fmla="*/ 0 w 1738265"/>
              <a:gd name="connsiteY0" fmla="*/ 60358 h 802523"/>
              <a:gd name="connsiteX1" fmla="*/ 60358 w 1738265"/>
              <a:gd name="connsiteY1" fmla="*/ 0 h 802523"/>
              <a:gd name="connsiteX2" fmla="*/ 289711 w 1738265"/>
              <a:gd name="connsiteY2" fmla="*/ 0 h 802523"/>
              <a:gd name="connsiteX3" fmla="*/ 289711 w 1738265"/>
              <a:gd name="connsiteY3" fmla="*/ 0 h 802523"/>
              <a:gd name="connsiteX4" fmla="*/ 724277 w 1738265"/>
              <a:gd name="connsiteY4" fmla="*/ 0 h 802523"/>
              <a:gd name="connsiteX5" fmla="*/ 1677907 w 1738265"/>
              <a:gd name="connsiteY5" fmla="*/ 0 h 802523"/>
              <a:gd name="connsiteX6" fmla="*/ 1738265 w 1738265"/>
              <a:gd name="connsiteY6" fmla="*/ 60358 h 802523"/>
              <a:gd name="connsiteX7" fmla="*/ 1738265 w 1738265"/>
              <a:gd name="connsiteY7" fmla="*/ 211247 h 802523"/>
              <a:gd name="connsiteX8" fmla="*/ 1738265 w 1738265"/>
              <a:gd name="connsiteY8" fmla="*/ 211247 h 802523"/>
              <a:gd name="connsiteX9" fmla="*/ 1738265 w 1738265"/>
              <a:gd name="connsiteY9" fmla="*/ 301782 h 802523"/>
              <a:gd name="connsiteX10" fmla="*/ 1738265 w 1738265"/>
              <a:gd name="connsiteY10" fmla="*/ 301780 h 802523"/>
              <a:gd name="connsiteX11" fmla="*/ 1677907 w 1738265"/>
              <a:gd name="connsiteY11" fmla="*/ 362138 h 802523"/>
              <a:gd name="connsiteX12" fmla="*/ 434567 w 1738265"/>
              <a:gd name="connsiteY12" fmla="*/ 362138 h 802523"/>
              <a:gd name="connsiteX13" fmla="*/ 233255 w 1738265"/>
              <a:gd name="connsiteY13" fmla="*/ 802523 h 802523"/>
              <a:gd name="connsiteX14" fmla="*/ 334978 w 1738265"/>
              <a:gd name="connsiteY14" fmla="*/ 362138 h 802523"/>
              <a:gd name="connsiteX15" fmla="*/ 60358 w 1738265"/>
              <a:gd name="connsiteY15" fmla="*/ 362138 h 802523"/>
              <a:gd name="connsiteX16" fmla="*/ 0 w 1738265"/>
              <a:gd name="connsiteY16" fmla="*/ 301780 h 802523"/>
              <a:gd name="connsiteX17" fmla="*/ 0 w 1738265"/>
              <a:gd name="connsiteY17" fmla="*/ 301782 h 802523"/>
              <a:gd name="connsiteX18" fmla="*/ 0 w 1738265"/>
              <a:gd name="connsiteY18" fmla="*/ 211247 h 802523"/>
              <a:gd name="connsiteX19" fmla="*/ 0 w 1738265"/>
              <a:gd name="connsiteY19" fmla="*/ 211247 h 802523"/>
              <a:gd name="connsiteX20" fmla="*/ 0 w 1738265"/>
              <a:gd name="connsiteY20" fmla="*/ 60358 h 80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8265" h="802523">
                <a:moveTo>
                  <a:pt x="0" y="60358"/>
                </a:moveTo>
                <a:cubicBezTo>
                  <a:pt x="0" y="27023"/>
                  <a:pt x="27023" y="0"/>
                  <a:pt x="60358" y="0"/>
                </a:cubicBezTo>
                <a:lnTo>
                  <a:pt x="289711" y="0"/>
                </a:lnTo>
                <a:lnTo>
                  <a:pt x="289711" y="0"/>
                </a:lnTo>
                <a:lnTo>
                  <a:pt x="724277" y="0"/>
                </a:lnTo>
                <a:lnTo>
                  <a:pt x="1677907" y="0"/>
                </a:lnTo>
                <a:cubicBezTo>
                  <a:pt x="1711242" y="0"/>
                  <a:pt x="1738265" y="27023"/>
                  <a:pt x="1738265" y="60358"/>
                </a:cubicBezTo>
                <a:lnTo>
                  <a:pt x="1738265" y="211247"/>
                </a:lnTo>
                <a:lnTo>
                  <a:pt x="1738265" y="211247"/>
                </a:lnTo>
                <a:lnTo>
                  <a:pt x="1738265" y="301782"/>
                </a:lnTo>
                <a:lnTo>
                  <a:pt x="1738265" y="301780"/>
                </a:lnTo>
                <a:cubicBezTo>
                  <a:pt x="1738265" y="335115"/>
                  <a:pt x="1711242" y="362138"/>
                  <a:pt x="1677907" y="362138"/>
                </a:cubicBezTo>
                <a:lnTo>
                  <a:pt x="434567" y="362138"/>
                </a:lnTo>
                <a:lnTo>
                  <a:pt x="233255" y="802523"/>
                </a:lnTo>
                <a:lnTo>
                  <a:pt x="334978" y="362138"/>
                </a:lnTo>
                <a:lnTo>
                  <a:pt x="60358" y="362138"/>
                </a:lnTo>
                <a:cubicBezTo>
                  <a:pt x="27023" y="362138"/>
                  <a:pt x="0" y="335115"/>
                  <a:pt x="0" y="301780"/>
                </a:cubicBezTo>
                <a:lnTo>
                  <a:pt x="0" y="301782"/>
                </a:lnTo>
                <a:lnTo>
                  <a:pt x="0" y="211247"/>
                </a:lnTo>
                <a:lnTo>
                  <a:pt x="0" y="211247"/>
                </a:lnTo>
                <a:lnTo>
                  <a:pt x="0" y="6035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59652" y="877527"/>
            <a:ext cx="3639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ông ở cùng.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500" y="345841"/>
            <a:ext cx="6133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5" y="55001"/>
            <a:ext cx="714375" cy="7143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97680" y="5956498"/>
            <a:ext cx="548640" cy="548640"/>
          </a:xfrm>
          <a:prstGeom prst="ellipse">
            <a:avLst/>
          </a:prstGeom>
          <a:solidFill>
            <a:srgbClr val="ED0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3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9B3B3-96E2-496C-8424-A4D4BD8F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28058-902A-4E84-A9B4-C6547B534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C10886B-4666-4C5A-86F4-CF93CFB1392B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6DFBD9-A6C4-4B88-80B2-215D33F0C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4828" y="354587"/>
            <a:ext cx="5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3" y="57972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6722" y="383531"/>
            <a:ext cx="6362639" cy="886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>
              <a:lnSpc>
                <a:spcPct val="112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8" y="1318217"/>
            <a:ext cx="3557953" cy="4961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2972" r="2522" b="3687"/>
          <a:stretch/>
        </p:blipFill>
        <p:spPr>
          <a:xfrm>
            <a:off x="4400262" y="1318217"/>
            <a:ext cx="3865888" cy="4976247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1" y="53231"/>
            <a:ext cx="714375" cy="71437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970791" y="5901535"/>
            <a:ext cx="365760" cy="365760"/>
          </a:xfrm>
          <a:prstGeom prst="ellipse">
            <a:avLst/>
          </a:prstGeom>
          <a:solidFill>
            <a:srgbClr val="ED0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7823207" y="5901535"/>
            <a:ext cx="365760" cy="365760"/>
          </a:xfrm>
          <a:prstGeom prst="ellipse">
            <a:avLst/>
          </a:prstGeom>
          <a:solidFill>
            <a:srgbClr val="ED0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3436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45" y="252413"/>
            <a:ext cx="4524311" cy="630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6743620" y="5899176"/>
            <a:ext cx="548640" cy="548640"/>
          </a:xfrm>
          <a:prstGeom prst="ellipse">
            <a:avLst/>
          </a:prstGeom>
          <a:solidFill>
            <a:srgbClr val="ED0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Rounded Rectangular Callout 1"/>
          <p:cNvSpPr/>
          <p:nvPr/>
        </p:nvSpPr>
        <p:spPr>
          <a:xfrm rot="5400000">
            <a:off x="5670220" y="3148835"/>
            <a:ext cx="470781" cy="2692428"/>
          </a:xfrm>
          <a:custGeom>
            <a:avLst/>
            <a:gdLst>
              <a:gd name="connsiteX0" fmla="*/ 0 w 502470"/>
              <a:gd name="connsiteY0" fmla="*/ 83747 h 1480241"/>
              <a:gd name="connsiteX1" fmla="*/ 83747 w 502470"/>
              <a:gd name="connsiteY1" fmla="*/ 0 h 1480241"/>
              <a:gd name="connsiteX2" fmla="*/ 83745 w 502470"/>
              <a:gd name="connsiteY2" fmla="*/ 0 h 1480241"/>
              <a:gd name="connsiteX3" fmla="*/ 83745 w 502470"/>
              <a:gd name="connsiteY3" fmla="*/ 0 h 1480241"/>
              <a:gd name="connsiteX4" fmla="*/ 209363 w 502470"/>
              <a:gd name="connsiteY4" fmla="*/ 0 h 1480241"/>
              <a:gd name="connsiteX5" fmla="*/ 418723 w 502470"/>
              <a:gd name="connsiteY5" fmla="*/ 0 h 1480241"/>
              <a:gd name="connsiteX6" fmla="*/ 502470 w 502470"/>
              <a:gd name="connsiteY6" fmla="*/ 83747 h 1480241"/>
              <a:gd name="connsiteX7" fmla="*/ 502470 w 502470"/>
              <a:gd name="connsiteY7" fmla="*/ 863474 h 1480241"/>
              <a:gd name="connsiteX8" fmla="*/ 502470 w 502470"/>
              <a:gd name="connsiteY8" fmla="*/ 863474 h 1480241"/>
              <a:gd name="connsiteX9" fmla="*/ 502470 w 502470"/>
              <a:gd name="connsiteY9" fmla="*/ 1233534 h 1480241"/>
              <a:gd name="connsiteX10" fmla="*/ 502470 w 502470"/>
              <a:gd name="connsiteY10" fmla="*/ 1396494 h 1480241"/>
              <a:gd name="connsiteX11" fmla="*/ 418723 w 502470"/>
              <a:gd name="connsiteY11" fmla="*/ 1480241 h 1480241"/>
              <a:gd name="connsiteX12" fmla="*/ 209363 w 502470"/>
              <a:gd name="connsiteY12" fmla="*/ 1480241 h 1480241"/>
              <a:gd name="connsiteX13" fmla="*/ 146555 w 502470"/>
              <a:gd name="connsiteY13" fmla="*/ 1665271 h 1480241"/>
              <a:gd name="connsiteX14" fmla="*/ 83745 w 502470"/>
              <a:gd name="connsiteY14" fmla="*/ 1480241 h 1480241"/>
              <a:gd name="connsiteX15" fmla="*/ 83747 w 502470"/>
              <a:gd name="connsiteY15" fmla="*/ 1480241 h 1480241"/>
              <a:gd name="connsiteX16" fmla="*/ 0 w 502470"/>
              <a:gd name="connsiteY16" fmla="*/ 1396494 h 1480241"/>
              <a:gd name="connsiteX17" fmla="*/ 0 w 502470"/>
              <a:gd name="connsiteY17" fmla="*/ 1233534 h 1480241"/>
              <a:gd name="connsiteX18" fmla="*/ 0 w 502470"/>
              <a:gd name="connsiteY18" fmla="*/ 863474 h 1480241"/>
              <a:gd name="connsiteX19" fmla="*/ 0 w 502470"/>
              <a:gd name="connsiteY19" fmla="*/ 863474 h 1480241"/>
              <a:gd name="connsiteX20" fmla="*/ 0 w 502470"/>
              <a:gd name="connsiteY20" fmla="*/ 83747 h 1480241"/>
              <a:gd name="connsiteX0" fmla="*/ 0 w 502470"/>
              <a:gd name="connsiteY0" fmla="*/ 83747 h 1665271"/>
              <a:gd name="connsiteX1" fmla="*/ 83747 w 502470"/>
              <a:gd name="connsiteY1" fmla="*/ 0 h 1665271"/>
              <a:gd name="connsiteX2" fmla="*/ 83745 w 502470"/>
              <a:gd name="connsiteY2" fmla="*/ 0 h 1665271"/>
              <a:gd name="connsiteX3" fmla="*/ 83745 w 502470"/>
              <a:gd name="connsiteY3" fmla="*/ 0 h 1665271"/>
              <a:gd name="connsiteX4" fmla="*/ 209363 w 502470"/>
              <a:gd name="connsiteY4" fmla="*/ 0 h 1665271"/>
              <a:gd name="connsiteX5" fmla="*/ 418723 w 502470"/>
              <a:gd name="connsiteY5" fmla="*/ 0 h 1665271"/>
              <a:gd name="connsiteX6" fmla="*/ 502470 w 502470"/>
              <a:gd name="connsiteY6" fmla="*/ 83747 h 1665271"/>
              <a:gd name="connsiteX7" fmla="*/ 502470 w 502470"/>
              <a:gd name="connsiteY7" fmla="*/ 863474 h 1665271"/>
              <a:gd name="connsiteX8" fmla="*/ 502470 w 502470"/>
              <a:gd name="connsiteY8" fmla="*/ 863474 h 1665271"/>
              <a:gd name="connsiteX9" fmla="*/ 502470 w 502470"/>
              <a:gd name="connsiteY9" fmla="*/ 1233534 h 1665271"/>
              <a:gd name="connsiteX10" fmla="*/ 502470 w 502470"/>
              <a:gd name="connsiteY10" fmla="*/ 1396494 h 1665271"/>
              <a:gd name="connsiteX11" fmla="*/ 418723 w 502470"/>
              <a:gd name="connsiteY11" fmla="*/ 1480241 h 1665271"/>
              <a:gd name="connsiteX12" fmla="*/ 209363 w 502470"/>
              <a:gd name="connsiteY12" fmla="*/ 1480241 h 1665271"/>
              <a:gd name="connsiteX13" fmla="*/ 65076 w 502470"/>
              <a:gd name="connsiteY13" fmla="*/ 1665271 h 1665271"/>
              <a:gd name="connsiteX14" fmla="*/ 83745 w 502470"/>
              <a:gd name="connsiteY14" fmla="*/ 1480241 h 1665271"/>
              <a:gd name="connsiteX15" fmla="*/ 83747 w 502470"/>
              <a:gd name="connsiteY15" fmla="*/ 1480241 h 1665271"/>
              <a:gd name="connsiteX16" fmla="*/ 0 w 502470"/>
              <a:gd name="connsiteY16" fmla="*/ 1396494 h 1665271"/>
              <a:gd name="connsiteX17" fmla="*/ 0 w 502470"/>
              <a:gd name="connsiteY17" fmla="*/ 1233534 h 1665271"/>
              <a:gd name="connsiteX18" fmla="*/ 0 w 502470"/>
              <a:gd name="connsiteY18" fmla="*/ 863474 h 1665271"/>
              <a:gd name="connsiteX19" fmla="*/ 0 w 502470"/>
              <a:gd name="connsiteY19" fmla="*/ 863474 h 1665271"/>
              <a:gd name="connsiteX20" fmla="*/ 0 w 502470"/>
              <a:gd name="connsiteY20" fmla="*/ 83747 h 166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2470" h="1665271">
                <a:moveTo>
                  <a:pt x="0" y="83747"/>
                </a:moveTo>
                <a:cubicBezTo>
                  <a:pt x="0" y="37495"/>
                  <a:pt x="37495" y="0"/>
                  <a:pt x="83747" y="0"/>
                </a:cubicBezTo>
                <a:lnTo>
                  <a:pt x="83745" y="0"/>
                </a:lnTo>
                <a:lnTo>
                  <a:pt x="83745" y="0"/>
                </a:lnTo>
                <a:lnTo>
                  <a:pt x="209363" y="0"/>
                </a:lnTo>
                <a:lnTo>
                  <a:pt x="418723" y="0"/>
                </a:lnTo>
                <a:cubicBezTo>
                  <a:pt x="464975" y="0"/>
                  <a:pt x="502470" y="37495"/>
                  <a:pt x="502470" y="83747"/>
                </a:cubicBezTo>
                <a:lnTo>
                  <a:pt x="502470" y="863474"/>
                </a:lnTo>
                <a:lnTo>
                  <a:pt x="502470" y="863474"/>
                </a:lnTo>
                <a:lnTo>
                  <a:pt x="502470" y="1233534"/>
                </a:lnTo>
                <a:lnTo>
                  <a:pt x="502470" y="1396494"/>
                </a:lnTo>
                <a:cubicBezTo>
                  <a:pt x="502470" y="1442746"/>
                  <a:pt x="464975" y="1480241"/>
                  <a:pt x="418723" y="1480241"/>
                </a:cubicBezTo>
                <a:lnTo>
                  <a:pt x="209363" y="1480241"/>
                </a:lnTo>
                <a:lnTo>
                  <a:pt x="65076" y="1665271"/>
                </a:lnTo>
                <a:lnTo>
                  <a:pt x="83745" y="1480241"/>
                </a:lnTo>
                <a:lnTo>
                  <a:pt x="83747" y="1480241"/>
                </a:lnTo>
                <a:cubicBezTo>
                  <a:pt x="37495" y="1480241"/>
                  <a:pt x="0" y="1442746"/>
                  <a:pt x="0" y="1396494"/>
                </a:cubicBezTo>
                <a:lnTo>
                  <a:pt x="0" y="1233534"/>
                </a:lnTo>
                <a:lnTo>
                  <a:pt x="0" y="863474"/>
                </a:lnTo>
                <a:lnTo>
                  <a:pt x="0" y="863474"/>
                </a:lnTo>
                <a:lnTo>
                  <a:pt x="0" y="83747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5C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26250" y="4303428"/>
            <a:ext cx="2425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8" name="Rounded Rectangular Callout 3"/>
          <p:cNvSpPr/>
          <p:nvPr/>
        </p:nvSpPr>
        <p:spPr>
          <a:xfrm>
            <a:off x="4826250" y="1666723"/>
            <a:ext cx="2786340" cy="716955"/>
          </a:xfrm>
          <a:custGeom>
            <a:avLst/>
            <a:gdLst>
              <a:gd name="connsiteX0" fmla="*/ 0 w 1267072"/>
              <a:gd name="connsiteY0" fmla="*/ 54322 h 325925"/>
              <a:gd name="connsiteX1" fmla="*/ 54322 w 1267072"/>
              <a:gd name="connsiteY1" fmla="*/ 0 h 325925"/>
              <a:gd name="connsiteX2" fmla="*/ 211179 w 1267072"/>
              <a:gd name="connsiteY2" fmla="*/ 0 h 325925"/>
              <a:gd name="connsiteX3" fmla="*/ 211179 w 1267072"/>
              <a:gd name="connsiteY3" fmla="*/ 0 h 325925"/>
              <a:gd name="connsiteX4" fmla="*/ 527947 w 1267072"/>
              <a:gd name="connsiteY4" fmla="*/ 0 h 325925"/>
              <a:gd name="connsiteX5" fmla="*/ 1212750 w 1267072"/>
              <a:gd name="connsiteY5" fmla="*/ 0 h 325925"/>
              <a:gd name="connsiteX6" fmla="*/ 1267072 w 1267072"/>
              <a:gd name="connsiteY6" fmla="*/ 54322 h 325925"/>
              <a:gd name="connsiteX7" fmla="*/ 1267072 w 1267072"/>
              <a:gd name="connsiteY7" fmla="*/ 190123 h 325925"/>
              <a:gd name="connsiteX8" fmla="*/ 1267072 w 1267072"/>
              <a:gd name="connsiteY8" fmla="*/ 190123 h 325925"/>
              <a:gd name="connsiteX9" fmla="*/ 1267072 w 1267072"/>
              <a:gd name="connsiteY9" fmla="*/ 271604 h 325925"/>
              <a:gd name="connsiteX10" fmla="*/ 1267072 w 1267072"/>
              <a:gd name="connsiteY10" fmla="*/ 271603 h 325925"/>
              <a:gd name="connsiteX11" fmla="*/ 1212750 w 1267072"/>
              <a:gd name="connsiteY11" fmla="*/ 325925 h 325925"/>
              <a:gd name="connsiteX12" fmla="*/ 527947 w 1267072"/>
              <a:gd name="connsiteY12" fmla="*/ 325925 h 325925"/>
              <a:gd name="connsiteX13" fmla="*/ 369567 w 1267072"/>
              <a:gd name="connsiteY13" fmla="*/ 366666 h 325925"/>
              <a:gd name="connsiteX14" fmla="*/ 211179 w 1267072"/>
              <a:gd name="connsiteY14" fmla="*/ 325925 h 325925"/>
              <a:gd name="connsiteX15" fmla="*/ 54322 w 1267072"/>
              <a:gd name="connsiteY15" fmla="*/ 325925 h 325925"/>
              <a:gd name="connsiteX16" fmla="*/ 0 w 1267072"/>
              <a:gd name="connsiteY16" fmla="*/ 271603 h 325925"/>
              <a:gd name="connsiteX17" fmla="*/ 0 w 1267072"/>
              <a:gd name="connsiteY17" fmla="*/ 271604 h 325925"/>
              <a:gd name="connsiteX18" fmla="*/ 0 w 1267072"/>
              <a:gd name="connsiteY18" fmla="*/ 190123 h 325925"/>
              <a:gd name="connsiteX19" fmla="*/ 0 w 1267072"/>
              <a:gd name="connsiteY19" fmla="*/ 190123 h 325925"/>
              <a:gd name="connsiteX20" fmla="*/ 0 w 1267072"/>
              <a:gd name="connsiteY20" fmla="*/ 54322 h 325925"/>
              <a:gd name="connsiteX0" fmla="*/ 0 w 1267072"/>
              <a:gd name="connsiteY0" fmla="*/ 54322 h 475307"/>
              <a:gd name="connsiteX1" fmla="*/ 54322 w 1267072"/>
              <a:gd name="connsiteY1" fmla="*/ 0 h 475307"/>
              <a:gd name="connsiteX2" fmla="*/ 211179 w 1267072"/>
              <a:gd name="connsiteY2" fmla="*/ 0 h 475307"/>
              <a:gd name="connsiteX3" fmla="*/ 211179 w 1267072"/>
              <a:gd name="connsiteY3" fmla="*/ 0 h 475307"/>
              <a:gd name="connsiteX4" fmla="*/ 527947 w 1267072"/>
              <a:gd name="connsiteY4" fmla="*/ 0 h 475307"/>
              <a:gd name="connsiteX5" fmla="*/ 1212750 w 1267072"/>
              <a:gd name="connsiteY5" fmla="*/ 0 h 475307"/>
              <a:gd name="connsiteX6" fmla="*/ 1267072 w 1267072"/>
              <a:gd name="connsiteY6" fmla="*/ 54322 h 475307"/>
              <a:gd name="connsiteX7" fmla="*/ 1267072 w 1267072"/>
              <a:gd name="connsiteY7" fmla="*/ 190123 h 475307"/>
              <a:gd name="connsiteX8" fmla="*/ 1267072 w 1267072"/>
              <a:gd name="connsiteY8" fmla="*/ 190123 h 475307"/>
              <a:gd name="connsiteX9" fmla="*/ 1267072 w 1267072"/>
              <a:gd name="connsiteY9" fmla="*/ 271604 h 475307"/>
              <a:gd name="connsiteX10" fmla="*/ 1267072 w 1267072"/>
              <a:gd name="connsiteY10" fmla="*/ 271603 h 475307"/>
              <a:gd name="connsiteX11" fmla="*/ 1212750 w 1267072"/>
              <a:gd name="connsiteY11" fmla="*/ 325925 h 475307"/>
              <a:gd name="connsiteX12" fmla="*/ 527947 w 1267072"/>
              <a:gd name="connsiteY12" fmla="*/ 325925 h 475307"/>
              <a:gd name="connsiteX13" fmla="*/ 170391 w 1267072"/>
              <a:gd name="connsiteY13" fmla="*/ 475307 h 475307"/>
              <a:gd name="connsiteX14" fmla="*/ 211179 w 1267072"/>
              <a:gd name="connsiteY14" fmla="*/ 325925 h 475307"/>
              <a:gd name="connsiteX15" fmla="*/ 54322 w 1267072"/>
              <a:gd name="connsiteY15" fmla="*/ 325925 h 475307"/>
              <a:gd name="connsiteX16" fmla="*/ 0 w 1267072"/>
              <a:gd name="connsiteY16" fmla="*/ 271603 h 475307"/>
              <a:gd name="connsiteX17" fmla="*/ 0 w 1267072"/>
              <a:gd name="connsiteY17" fmla="*/ 271604 h 475307"/>
              <a:gd name="connsiteX18" fmla="*/ 0 w 1267072"/>
              <a:gd name="connsiteY18" fmla="*/ 190123 h 475307"/>
              <a:gd name="connsiteX19" fmla="*/ 0 w 1267072"/>
              <a:gd name="connsiteY19" fmla="*/ 190123 h 475307"/>
              <a:gd name="connsiteX20" fmla="*/ 0 w 1267072"/>
              <a:gd name="connsiteY20" fmla="*/ 54322 h 475307"/>
              <a:gd name="connsiteX0" fmla="*/ 0 w 1267072"/>
              <a:gd name="connsiteY0" fmla="*/ 54322 h 475307"/>
              <a:gd name="connsiteX1" fmla="*/ 54322 w 1267072"/>
              <a:gd name="connsiteY1" fmla="*/ 0 h 475307"/>
              <a:gd name="connsiteX2" fmla="*/ 211179 w 1267072"/>
              <a:gd name="connsiteY2" fmla="*/ 0 h 475307"/>
              <a:gd name="connsiteX3" fmla="*/ 211179 w 1267072"/>
              <a:gd name="connsiteY3" fmla="*/ 0 h 475307"/>
              <a:gd name="connsiteX4" fmla="*/ 527947 w 1267072"/>
              <a:gd name="connsiteY4" fmla="*/ 0 h 475307"/>
              <a:gd name="connsiteX5" fmla="*/ 1212750 w 1267072"/>
              <a:gd name="connsiteY5" fmla="*/ 0 h 475307"/>
              <a:gd name="connsiteX6" fmla="*/ 1267072 w 1267072"/>
              <a:gd name="connsiteY6" fmla="*/ 54322 h 475307"/>
              <a:gd name="connsiteX7" fmla="*/ 1267072 w 1267072"/>
              <a:gd name="connsiteY7" fmla="*/ 190123 h 475307"/>
              <a:gd name="connsiteX8" fmla="*/ 1267072 w 1267072"/>
              <a:gd name="connsiteY8" fmla="*/ 190123 h 475307"/>
              <a:gd name="connsiteX9" fmla="*/ 1267072 w 1267072"/>
              <a:gd name="connsiteY9" fmla="*/ 271604 h 475307"/>
              <a:gd name="connsiteX10" fmla="*/ 1267072 w 1267072"/>
              <a:gd name="connsiteY10" fmla="*/ 271603 h 475307"/>
              <a:gd name="connsiteX11" fmla="*/ 1212750 w 1267072"/>
              <a:gd name="connsiteY11" fmla="*/ 325925 h 475307"/>
              <a:gd name="connsiteX12" fmla="*/ 383092 w 1267072"/>
              <a:gd name="connsiteY12" fmla="*/ 325925 h 475307"/>
              <a:gd name="connsiteX13" fmla="*/ 170391 w 1267072"/>
              <a:gd name="connsiteY13" fmla="*/ 475307 h 475307"/>
              <a:gd name="connsiteX14" fmla="*/ 211179 w 1267072"/>
              <a:gd name="connsiteY14" fmla="*/ 325925 h 475307"/>
              <a:gd name="connsiteX15" fmla="*/ 54322 w 1267072"/>
              <a:gd name="connsiteY15" fmla="*/ 325925 h 475307"/>
              <a:gd name="connsiteX16" fmla="*/ 0 w 1267072"/>
              <a:gd name="connsiteY16" fmla="*/ 271603 h 475307"/>
              <a:gd name="connsiteX17" fmla="*/ 0 w 1267072"/>
              <a:gd name="connsiteY17" fmla="*/ 271604 h 475307"/>
              <a:gd name="connsiteX18" fmla="*/ 0 w 1267072"/>
              <a:gd name="connsiteY18" fmla="*/ 190123 h 475307"/>
              <a:gd name="connsiteX19" fmla="*/ 0 w 1267072"/>
              <a:gd name="connsiteY19" fmla="*/ 190123 h 475307"/>
              <a:gd name="connsiteX20" fmla="*/ 0 w 1267072"/>
              <a:gd name="connsiteY20" fmla="*/ 54322 h 475307"/>
              <a:gd name="connsiteX0" fmla="*/ 0 w 1267072"/>
              <a:gd name="connsiteY0" fmla="*/ 54322 h 475307"/>
              <a:gd name="connsiteX1" fmla="*/ 54322 w 1267072"/>
              <a:gd name="connsiteY1" fmla="*/ 0 h 475307"/>
              <a:gd name="connsiteX2" fmla="*/ 211179 w 1267072"/>
              <a:gd name="connsiteY2" fmla="*/ 0 h 475307"/>
              <a:gd name="connsiteX3" fmla="*/ 211179 w 1267072"/>
              <a:gd name="connsiteY3" fmla="*/ 0 h 475307"/>
              <a:gd name="connsiteX4" fmla="*/ 527947 w 1267072"/>
              <a:gd name="connsiteY4" fmla="*/ 0 h 475307"/>
              <a:gd name="connsiteX5" fmla="*/ 1212750 w 1267072"/>
              <a:gd name="connsiteY5" fmla="*/ 0 h 475307"/>
              <a:gd name="connsiteX6" fmla="*/ 1267072 w 1267072"/>
              <a:gd name="connsiteY6" fmla="*/ 54322 h 475307"/>
              <a:gd name="connsiteX7" fmla="*/ 1267072 w 1267072"/>
              <a:gd name="connsiteY7" fmla="*/ 190123 h 475307"/>
              <a:gd name="connsiteX8" fmla="*/ 1267072 w 1267072"/>
              <a:gd name="connsiteY8" fmla="*/ 190123 h 475307"/>
              <a:gd name="connsiteX9" fmla="*/ 1267072 w 1267072"/>
              <a:gd name="connsiteY9" fmla="*/ 271604 h 475307"/>
              <a:gd name="connsiteX10" fmla="*/ 1267072 w 1267072"/>
              <a:gd name="connsiteY10" fmla="*/ 271603 h 475307"/>
              <a:gd name="connsiteX11" fmla="*/ 1212750 w 1267072"/>
              <a:gd name="connsiteY11" fmla="*/ 325925 h 475307"/>
              <a:gd name="connsiteX12" fmla="*/ 319717 w 1267072"/>
              <a:gd name="connsiteY12" fmla="*/ 325925 h 475307"/>
              <a:gd name="connsiteX13" fmla="*/ 170391 w 1267072"/>
              <a:gd name="connsiteY13" fmla="*/ 475307 h 475307"/>
              <a:gd name="connsiteX14" fmla="*/ 211179 w 1267072"/>
              <a:gd name="connsiteY14" fmla="*/ 325925 h 475307"/>
              <a:gd name="connsiteX15" fmla="*/ 54322 w 1267072"/>
              <a:gd name="connsiteY15" fmla="*/ 325925 h 475307"/>
              <a:gd name="connsiteX16" fmla="*/ 0 w 1267072"/>
              <a:gd name="connsiteY16" fmla="*/ 271603 h 475307"/>
              <a:gd name="connsiteX17" fmla="*/ 0 w 1267072"/>
              <a:gd name="connsiteY17" fmla="*/ 271604 h 475307"/>
              <a:gd name="connsiteX18" fmla="*/ 0 w 1267072"/>
              <a:gd name="connsiteY18" fmla="*/ 190123 h 475307"/>
              <a:gd name="connsiteX19" fmla="*/ 0 w 1267072"/>
              <a:gd name="connsiteY19" fmla="*/ 190123 h 475307"/>
              <a:gd name="connsiteX20" fmla="*/ 0 w 1267072"/>
              <a:gd name="connsiteY20" fmla="*/ 54322 h 47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67072" h="475307">
                <a:moveTo>
                  <a:pt x="0" y="54322"/>
                </a:moveTo>
                <a:cubicBezTo>
                  <a:pt x="0" y="24321"/>
                  <a:pt x="24321" y="0"/>
                  <a:pt x="54322" y="0"/>
                </a:cubicBezTo>
                <a:lnTo>
                  <a:pt x="211179" y="0"/>
                </a:lnTo>
                <a:lnTo>
                  <a:pt x="211179" y="0"/>
                </a:lnTo>
                <a:lnTo>
                  <a:pt x="527947" y="0"/>
                </a:lnTo>
                <a:lnTo>
                  <a:pt x="1212750" y="0"/>
                </a:lnTo>
                <a:cubicBezTo>
                  <a:pt x="1242751" y="0"/>
                  <a:pt x="1267072" y="24321"/>
                  <a:pt x="1267072" y="54322"/>
                </a:cubicBezTo>
                <a:lnTo>
                  <a:pt x="1267072" y="190123"/>
                </a:lnTo>
                <a:lnTo>
                  <a:pt x="1267072" y="190123"/>
                </a:lnTo>
                <a:lnTo>
                  <a:pt x="1267072" y="271604"/>
                </a:lnTo>
                <a:lnTo>
                  <a:pt x="1267072" y="271603"/>
                </a:lnTo>
                <a:cubicBezTo>
                  <a:pt x="1267072" y="301604"/>
                  <a:pt x="1242751" y="325925"/>
                  <a:pt x="1212750" y="325925"/>
                </a:cubicBezTo>
                <a:lnTo>
                  <a:pt x="319717" y="325925"/>
                </a:lnTo>
                <a:lnTo>
                  <a:pt x="170391" y="475307"/>
                </a:lnTo>
                <a:lnTo>
                  <a:pt x="211179" y="325925"/>
                </a:lnTo>
                <a:lnTo>
                  <a:pt x="54322" y="325925"/>
                </a:lnTo>
                <a:cubicBezTo>
                  <a:pt x="24321" y="325925"/>
                  <a:pt x="0" y="301604"/>
                  <a:pt x="0" y="271603"/>
                </a:cubicBezTo>
                <a:lnTo>
                  <a:pt x="0" y="271604"/>
                </a:lnTo>
                <a:lnTo>
                  <a:pt x="0" y="190123"/>
                </a:lnTo>
                <a:lnTo>
                  <a:pt x="0" y="190123"/>
                </a:lnTo>
                <a:lnTo>
                  <a:pt x="0" y="5432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5C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6250" y="1699539"/>
            <a:ext cx="27863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524467" y="2302188"/>
            <a:ext cx="980467" cy="622976"/>
          </a:xfrm>
          <a:custGeom>
            <a:avLst/>
            <a:gdLst>
              <a:gd name="connsiteX0" fmla="*/ 0 w 479833"/>
              <a:gd name="connsiteY0" fmla="*/ 45268 h 271604"/>
              <a:gd name="connsiteX1" fmla="*/ 45268 w 479833"/>
              <a:gd name="connsiteY1" fmla="*/ 0 h 271604"/>
              <a:gd name="connsiteX2" fmla="*/ 79972 w 479833"/>
              <a:gd name="connsiteY2" fmla="*/ 0 h 271604"/>
              <a:gd name="connsiteX3" fmla="*/ 79972 w 479833"/>
              <a:gd name="connsiteY3" fmla="*/ 0 h 271604"/>
              <a:gd name="connsiteX4" fmla="*/ 199930 w 479833"/>
              <a:gd name="connsiteY4" fmla="*/ 0 h 271604"/>
              <a:gd name="connsiteX5" fmla="*/ 434565 w 479833"/>
              <a:gd name="connsiteY5" fmla="*/ 0 h 271604"/>
              <a:gd name="connsiteX6" fmla="*/ 479833 w 479833"/>
              <a:gd name="connsiteY6" fmla="*/ 45268 h 271604"/>
              <a:gd name="connsiteX7" fmla="*/ 479833 w 479833"/>
              <a:gd name="connsiteY7" fmla="*/ 158436 h 271604"/>
              <a:gd name="connsiteX8" fmla="*/ 479833 w 479833"/>
              <a:gd name="connsiteY8" fmla="*/ 158436 h 271604"/>
              <a:gd name="connsiteX9" fmla="*/ 479833 w 479833"/>
              <a:gd name="connsiteY9" fmla="*/ 226337 h 271604"/>
              <a:gd name="connsiteX10" fmla="*/ 479833 w 479833"/>
              <a:gd name="connsiteY10" fmla="*/ 226336 h 271604"/>
              <a:gd name="connsiteX11" fmla="*/ 434565 w 479833"/>
              <a:gd name="connsiteY11" fmla="*/ 271604 h 271604"/>
              <a:gd name="connsiteX12" fmla="*/ 199930 w 479833"/>
              <a:gd name="connsiteY12" fmla="*/ 271604 h 271604"/>
              <a:gd name="connsiteX13" fmla="*/ 139953 w 479833"/>
              <a:gd name="connsiteY13" fmla="*/ 305555 h 271604"/>
              <a:gd name="connsiteX14" fmla="*/ 79972 w 479833"/>
              <a:gd name="connsiteY14" fmla="*/ 271604 h 271604"/>
              <a:gd name="connsiteX15" fmla="*/ 45268 w 479833"/>
              <a:gd name="connsiteY15" fmla="*/ 271604 h 271604"/>
              <a:gd name="connsiteX16" fmla="*/ 0 w 479833"/>
              <a:gd name="connsiteY16" fmla="*/ 226336 h 271604"/>
              <a:gd name="connsiteX17" fmla="*/ 0 w 479833"/>
              <a:gd name="connsiteY17" fmla="*/ 226337 h 271604"/>
              <a:gd name="connsiteX18" fmla="*/ 0 w 479833"/>
              <a:gd name="connsiteY18" fmla="*/ 158436 h 271604"/>
              <a:gd name="connsiteX19" fmla="*/ 0 w 479833"/>
              <a:gd name="connsiteY19" fmla="*/ 158436 h 271604"/>
              <a:gd name="connsiteX20" fmla="*/ 0 w 479833"/>
              <a:gd name="connsiteY20" fmla="*/ 45268 h 271604"/>
              <a:gd name="connsiteX0" fmla="*/ 0 w 479833"/>
              <a:gd name="connsiteY0" fmla="*/ 45268 h 432304"/>
              <a:gd name="connsiteX1" fmla="*/ 45268 w 479833"/>
              <a:gd name="connsiteY1" fmla="*/ 0 h 432304"/>
              <a:gd name="connsiteX2" fmla="*/ 79972 w 479833"/>
              <a:gd name="connsiteY2" fmla="*/ 0 h 432304"/>
              <a:gd name="connsiteX3" fmla="*/ 79972 w 479833"/>
              <a:gd name="connsiteY3" fmla="*/ 0 h 432304"/>
              <a:gd name="connsiteX4" fmla="*/ 199930 w 479833"/>
              <a:gd name="connsiteY4" fmla="*/ 0 h 432304"/>
              <a:gd name="connsiteX5" fmla="*/ 434565 w 479833"/>
              <a:gd name="connsiteY5" fmla="*/ 0 h 432304"/>
              <a:gd name="connsiteX6" fmla="*/ 479833 w 479833"/>
              <a:gd name="connsiteY6" fmla="*/ 45268 h 432304"/>
              <a:gd name="connsiteX7" fmla="*/ 479833 w 479833"/>
              <a:gd name="connsiteY7" fmla="*/ 158436 h 432304"/>
              <a:gd name="connsiteX8" fmla="*/ 479833 w 479833"/>
              <a:gd name="connsiteY8" fmla="*/ 158436 h 432304"/>
              <a:gd name="connsiteX9" fmla="*/ 479833 w 479833"/>
              <a:gd name="connsiteY9" fmla="*/ 226337 h 432304"/>
              <a:gd name="connsiteX10" fmla="*/ 479833 w 479833"/>
              <a:gd name="connsiteY10" fmla="*/ 226336 h 432304"/>
              <a:gd name="connsiteX11" fmla="*/ 434565 w 479833"/>
              <a:gd name="connsiteY11" fmla="*/ 271604 h 432304"/>
              <a:gd name="connsiteX12" fmla="*/ 199930 w 479833"/>
              <a:gd name="connsiteY12" fmla="*/ 271604 h 432304"/>
              <a:gd name="connsiteX13" fmla="*/ 266701 w 479833"/>
              <a:gd name="connsiteY13" fmla="*/ 432304 h 432304"/>
              <a:gd name="connsiteX14" fmla="*/ 79972 w 479833"/>
              <a:gd name="connsiteY14" fmla="*/ 271604 h 432304"/>
              <a:gd name="connsiteX15" fmla="*/ 45268 w 479833"/>
              <a:gd name="connsiteY15" fmla="*/ 271604 h 432304"/>
              <a:gd name="connsiteX16" fmla="*/ 0 w 479833"/>
              <a:gd name="connsiteY16" fmla="*/ 226336 h 432304"/>
              <a:gd name="connsiteX17" fmla="*/ 0 w 479833"/>
              <a:gd name="connsiteY17" fmla="*/ 226337 h 432304"/>
              <a:gd name="connsiteX18" fmla="*/ 0 w 479833"/>
              <a:gd name="connsiteY18" fmla="*/ 158436 h 432304"/>
              <a:gd name="connsiteX19" fmla="*/ 0 w 479833"/>
              <a:gd name="connsiteY19" fmla="*/ 158436 h 432304"/>
              <a:gd name="connsiteX20" fmla="*/ 0 w 479833"/>
              <a:gd name="connsiteY20" fmla="*/ 45268 h 432304"/>
              <a:gd name="connsiteX0" fmla="*/ 0 w 479833"/>
              <a:gd name="connsiteY0" fmla="*/ 45268 h 432304"/>
              <a:gd name="connsiteX1" fmla="*/ 45268 w 479833"/>
              <a:gd name="connsiteY1" fmla="*/ 0 h 432304"/>
              <a:gd name="connsiteX2" fmla="*/ 79972 w 479833"/>
              <a:gd name="connsiteY2" fmla="*/ 0 h 432304"/>
              <a:gd name="connsiteX3" fmla="*/ 79972 w 479833"/>
              <a:gd name="connsiteY3" fmla="*/ 0 h 432304"/>
              <a:gd name="connsiteX4" fmla="*/ 199930 w 479833"/>
              <a:gd name="connsiteY4" fmla="*/ 0 h 432304"/>
              <a:gd name="connsiteX5" fmla="*/ 434565 w 479833"/>
              <a:gd name="connsiteY5" fmla="*/ 0 h 432304"/>
              <a:gd name="connsiteX6" fmla="*/ 479833 w 479833"/>
              <a:gd name="connsiteY6" fmla="*/ 45268 h 432304"/>
              <a:gd name="connsiteX7" fmla="*/ 479833 w 479833"/>
              <a:gd name="connsiteY7" fmla="*/ 158436 h 432304"/>
              <a:gd name="connsiteX8" fmla="*/ 479833 w 479833"/>
              <a:gd name="connsiteY8" fmla="*/ 158436 h 432304"/>
              <a:gd name="connsiteX9" fmla="*/ 479833 w 479833"/>
              <a:gd name="connsiteY9" fmla="*/ 226337 h 432304"/>
              <a:gd name="connsiteX10" fmla="*/ 479833 w 479833"/>
              <a:gd name="connsiteY10" fmla="*/ 226336 h 432304"/>
              <a:gd name="connsiteX11" fmla="*/ 434565 w 479833"/>
              <a:gd name="connsiteY11" fmla="*/ 271604 h 432304"/>
              <a:gd name="connsiteX12" fmla="*/ 227090 w 479833"/>
              <a:gd name="connsiteY12" fmla="*/ 271604 h 432304"/>
              <a:gd name="connsiteX13" fmla="*/ 266701 w 479833"/>
              <a:gd name="connsiteY13" fmla="*/ 432304 h 432304"/>
              <a:gd name="connsiteX14" fmla="*/ 79972 w 479833"/>
              <a:gd name="connsiteY14" fmla="*/ 271604 h 432304"/>
              <a:gd name="connsiteX15" fmla="*/ 45268 w 479833"/>
              <a:gd name="connsiteY15" fmla="*/ 271604 h 432304"/>
              <a:gd name="connsiteX16" fmla="*/ 0 w 479833"/>
              <a:gd name="connsiteY16" fmla="*/ 226336 h 432304"/>
              <a:gd name="connsiteX17" fmla="*/ 0 w 479833"/>
              <a:gd name="connsiteY17" fmla="*/ 226337 h 432304"/>
              <a:gd name="connsiteX18" fmla="*/ 0 w 479833"/>
              <a:gd name="connsiteY18" fmla="*/ 158436 h 432304"/>
              <a:gd name="connsiteX19" fmla="*/ 0 w 479833"/>
              <a:gd name="connsiteY19" fmla="*/ 158436 h 432304"/>
              <a:gd name="connsiteX20" fmla="*/ 0 w 479833"/>
              <a:gd name="connsiteY20" fmla="*/ 45268 h 432304"/>
              <a:gd name="connsiteX0" fmla="*/ 0 w 479833"/>
              <a:gd name="connsiteY0" fmla="*/ 45268 h 432304"/>
              <a:gd name="connsiteX1" fmla="*/ 45268 w 479833"/>
              <a:gd name="connsiteY1" fmla="*/ 0 h 432304"/>
              <a:gd name="connsiteX2" fmla="*/ 79972 w 479833"/>
              <a:gd name="connsiteY2" fmla="*/ 0 h 432304"/>
              <a:gd name="connsiteX3" fmla="*/ 79972 w 479833"/>
              <a:gd name="connsiteY3" fmla="*/ 0 h 432304"/>
              <a:gd name="connsiteX4" fmla="*/ 199930 w 479833"/>
              <a:gd name="connsiteY4" fmla="*/ 0 h 432304"/>
              <a:gd name="connsiteX5" fmla="*/ 434565 w 479833"/>
              <a:gd name="connsiteY5" fmla="*/ 0 h 432304"/>
              <a:gd name="connsiteX6" fmla="*/ 479833 w 479833"/>
              <a:gd name="connsiteY6" fmla="*/ 45268 h 432304"/>
              <a:gd name="connsiteX7" fmla="*/ 479833 w 479833"/>
              <a:gd name="connsiteY7" fmla="*/ 158436 h 432304"/>
              <a:gd name="connsiteX8" fmla="*/ 479833 w 479833"/>
              <a:gd name="connsiteY8" fmla="*/ 158436 h 432304"/>
              <a:gd name="connsiteX9" fmla="*/ 479833 w 479833"/>
              <a:gd name="connsiteY9" fmla="*/ 226337 h 432304"/>
              <a:gd name="connsiteX10" fmla="*/ 479833 w 479833"/>
              <a:gd name="connsiteY10" fmla="*/ 226336 h 432304"/>
              <a:gd name="connsiteX11" fmla="*/ 434565 w 479833"/>
              <a:gd name="connsiteY11" fmla="*/ 271604 h 432304"/>
              <a:gd name="connsiteX12" fmla="*/ 227090 w 479833"/>
              <a:gd name="connsiteY12" fmla="*/ 271604 h 432304"/>
              <a:gd name="connsiteX13" fmla="*/ 266701 w 479833"/>
              <a:gd name="connsiteY13" fmla="*/ 432304 h 432304"/>
              <a:gd name="connsiteX14" fmla="*/ 177438 w 479833"/>
              <a:gd name="connsiteY14" fmla="*/ 276252 h 432304"/>
              <a:gd name="connsiteX15" fmla="*/ 45268 w 479833"/>
              <a:gd name="connsiteY15" fmla="*/ 271604 h 432304"/>
              <a:gd name="connsiteX16" fmla="*/ 0 w 479833"/>
              <a:gd name="connsiteY16" fmla="*/ 226336 h 432304"/>
              <a:gd name="connsiteX17" fmla="*/ 0 w 479833"/>
              <a:gd name="connsiteY17" fmla="*/ 226337 h 432304"/>
              <a:gd name="connsiteX18" fmla="*/ 0 w 479833"/>
              <a:gd name="connsiteY18" fmla="*/ 158436 h 432304"/>
              <a:gd name="connsiteX19" fmla="*/ 0 w 479833"/>
              <a:gd name="connsiteY19" fmla="*/ 158436 h 432304"/>
              <a:gd name="connsiteX20" fmla="*/ 0 w 479833"/>
              <a:gd name="connsiteY20" fmla="*/ 45268 h 432304"/>
              <a:gd name="connsiteX0" fmla="*/ 0 w 479833"/>
              <a:gd name="connsiteY0" fmla="*/ 45268 h 413908"/>
              <a:gd name="connsiteX1" fmla="*/ 45268 w 479833"/>
              <a:gd name="connsiteY1" fmla="*/ 0 h 413908"/>
              <a:gd name="connsiteX2" fmla="*/ 79972 w 479833"/>
              <a:gd name="connsiteY2" fmla="*/ 0 h 413908"/>
              <a:gd name="connsiteX3" fmla="*/ 79972 w 479833"/>
              <a:gd name="connsiteY3" fmla="*/ 0 h 413908"/>
              <a:gd name="connsiteX4" fmla="*/ 199930 w 479833"/>
              <a:gd name="connsiteY4" fmla="*/ 0 h 413908"/>
              <a:gd name="connsiteX5" fmla="*/ 434565 w 479833"/>
              <a:gd name="connsiteY5" fmla="*/ 0 h 413908"/>
              <a:gd name="connsiteX6" fmla="*/ 479833 w 479833"/>
              <a:gd name="connsiteY6" fmla="*/ 45268 h 413908"/>
              <a:gd name="connsiteX7" fmla="*/ 479833 w 479833"/>
              <a:gd name="connsiteY7" fmla="*/ 158436 h 413908"/>
              <a:gd name="connsiteX8" fmla="*/ 479833 w 479833"/>
              <a:gd name="connsiteY8" fmla="*/ 158436 h 413908"/>
              <a:gd name="connsiteX9" fmla="*/ 479833 w 479833"/>
              <a:gd name="connsiteY9" fmla="*/ 226337 h 413908"/>
              <a:gd name="connsiteX10" fmla="*/ 479833 w 479833"/>
              <a:gd name="connsiteY10" fmla="*/ 226336 h 413908"/>
              <a:gd name="connsiteX11" fmla="*/ 434565 w 479833"/>
              <a:gd name="connsiteY11" fmla="*/ 271604 h 413908"/>
              <a:gd name="connsiteX12" fmla="*/ 227090 w 479833"/>
              <a:gd name="connsiteY12" fmla="*/ 271604 h 413908"/>
              <a:gd name="connsiteX13" fmla="*/ 251707 w 479833"/>
              <a:gd name="connsiteY13" fmla="*/ 413908 h 413908"/>
              <a:gd name="connsiteX14" fmla="*/ 177438 w 479833"/>
              <a:gd name="connsiteY14" fmla="*/ 276252 h 413908"/>
              <a:gd name="connsiteX15" fmla="*/ 45268 w 479833"/>
              <a:gd name="connsiteY15" fmla="*/ 271604 h 413908"/>
              <a:gd name="connsiteX16" fmla="*/ 0 w 479833"/>
              <a:gd name="connsiteY16" fmla="*/ 226336 h 413908"/>
              <a:gd name="connsiteX17" fmla="*/ 0 w 479833"/>
              <a:gd name="connsiteY17" fmla="*/ 226337 h 413908"/>
              <a:gd name="connsiteX18" fmla="*/ 0 w 479833"/>
              <a:gd name="connsiteY18" fmla="*/ 158436 h 413908"/>
              <a:gd name="connsiteX19" fmla="*/ 0 w 479833"/>
              <a:gd name="connsiteY19" fmla="*/ 158436 h 413908"/>
              <a:gd name="connsiteX20" fmla="*/ 0 w 479833"/>
              <a:gd name="connsiteY20" fmla="*/ 45268 h 41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9833" h="413908">
                <a:moveTo>
                  <a:pt x="0" y="45268"/>
                </a:moveTo>
                <a:cubicBezTo>
                  <a:pt x="0" y="20267"/>
                  <a:pt x="20267" y="0"/>
                  <a:pt x="45268" y="0"/>
                </a:cubicBezTo>
                <a:lnTo>
                  <a:pt x="79972" y="0"/>
                </a:lnTo>
                <a:lnTo>
                  <a:pt x="79972" y="0"/>
                </a:lnTo>
                <a:lnTo>
                  <a:pt x="199930" y="0"/>
                </a:lnTo>
                <a:lnTo>
                  <a:pt x="434565" y="0"/>
                </a:lnTo>
                <a:cubicBezTo>
                  <a:pt x="459566" y="0"/>
                  <a:pt x="479833" y="20267"/>
                  <a:pt x="479833" y="45268"/>
                </a:cubicBezTo>
                <a:lnTo>
                  <a:pt x="479833" y="158436"/>
                </a:lnTo>
                <a:lnTo>
                  <a:pt x="479833" y="158436"/>
                </a:lnTo>
                <a:lnTo>
                  <a:pt x="479833" y="226337"/>
                </a:lnTo>
                <a:lnTo>
                  <a:pt x="479833" y="226336"/>
                </a:lnTo>
                <a:cubicBezTo>
                  <a:pt x="479833" y="251337"/>
                  <a:pt x="459566" y="271604"/>
                  <a:pt x="434565" y="271604"/>
                </a:cubicBezTo>
                <a:lnTo>
                  <a:pt x="227090" y="271604"/>
                </a:lnTo>
                <a:lnTo>
                  <a:pt x="251707" y="413908"/>
                </a:lnTo>
                <a:lnTo>
                  <a:pt x="177438" y="276252"/>
                </a:lnTo>
                <a:lnTo>
                  <a:pt x="45268" y="271604"/>
                </a:lnTo>
                <a:cubicBezTo>
                  <a:pt x="20267" y="271604"/>
                  <a:pt x="0" y="251337"/>
                  <a:pt x="0" y="226336"/>
                </a:cubicBezTo>
                <a:lnTo>
                  <a:pt x="0" y="226337"/>
                </a:lnTo>
                <a:lnTo>
                  <a:pt x="0" y="158436"/>
                </a:lnTo>
                <a:lnTo>
                  <a:pt x="0" y="158436"/>
                </a:lnTo>
                <a:lnTo>
                  <a:pt x="0" y="4526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5C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24468" y="2309331"/>
            <a:ext cx="1052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Ê, ê…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1" y="53231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2930" r="3082" b="4845"/>
          <a:stretch/>
        </p:blipFill>
        <p:spPr>
          <a:xfrm>
            <a:off x="2150198" y="334978"/>
            <a:ext cx="4843604" cy="617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/>
          <p:nvPr/>
        </p:nvSpPr>
        <p:spPr>
          <a:xfrm>
            <a:off x="6903267" y="5867290"/>
            <a:ext cx="548640" cy="548640"/>
          </a:xfrm>
          <a:prstGeom prst="ellipse">
            <a:avLst/>
          </a:prstGeom>
          <a:solidFill>
            <a:srgbClr val="ED0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1" y="53231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6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66" y="473812"/>
            <a:ext cx="3344051" cy="4663440"/>
          </a:xfrm>
          <a:prstGeom prst="rect">
            <a:avLst/>
          </a:prstGeom>
          <a:ln w="317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" t="2847" r="2519" b="3967"/>
          <a:stretch/>
        </p:blipFill>
        <p:spPr>
          <a:xfrm>
            <a:off x="4423842" y="469509"/>
            <a:ext cx="3681505" cy="4638117"/>
          </a:xfrm>
          <a:prstGeom prst="roundRect">
            <a:avLst/>
          </a:prstGeom>
          <a:ln w="3175">
            <a:noFill/>
          </a:ln>
        </p:spPr>
      </p:pic>
      <p:sp>
        <p:nvSpPr>
          <p:cNvPr id="9" name="Oval 8"/>
          <p:cNvSpPr/>
          <p:nvPr/>
        </p:nvSpPr>
        <p:spPr>
          <a:xfrm>
            <a:off x="7739587" y="4741866"/>
            <a:ext cx="365760" cy="365760"/>
          </a:xfrm>
          <a:prstGeom prst="ellipse">
            <a:avLst/>
          </a:prstGeom>
          <a:solidFill>
            <a:srgbClr val="ED0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4893" y="5216105"/>
            <a:ext cx="7639125" cy="1025552"/>
          </a:xfrm>
          <a:prstGeom prst="roundRect">
            <a:avLst/>
          </a:prstGeom>
          <a:solidFill>
            <a:srgbClr val="F05A72"/>
          </a:solidFill>
          <a:ln>
            <a:solidFill>
              <a:srgbClr val="F05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92012" y="5323463"/>
            <a:ext cx="7444887" cy="809715"/>
          </a:xfrm>
          <a:prstGeom prst="roundRect">
            <a:avLst/>
          </a:prstGeom>
          <a:solidFill>
            <a:srgbClr val="F05A72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2620" y="5380027"/>
            <a:ext cx="7537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3939957" y="4749426"/>
            <a:ext cx="365760" cy="365760"/>
          </a:xfrm>
          <a:prstGeom prst="ellipse">
            <a:avLst/>
          </a:prstGeom>
          <a:solidFill>
            <a:srgbClr val="ED0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1" y="53231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9786" y="354894"/>
            <a:ext cx="4330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t="1971" r="9418" b="17238"/>
          <a:stretch/>
        </p:blipFill>
        <p:spPr>
          <a:xfrm>
            <a:off x="1828800" y="1844030"/>
            <a:ext cx="5395865" cy="443129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828800" y="1645093"/>
            <a:ext cx="2354701" cy="822202"/>
          </a:xfrm>
          <a:custGeom>
            <a:avLst/>
            <a:gdLst>
              <a:gd name="connsiteX0" fmla="*/ 0 w 1602463"/>
              <a:gd name="connsiteY0" fmla="*/ 66876 h 401249"/>
              <a:gd name="connsiteX1" fmla="*/ 66876 w 1602463"/>
              <a:gd name="connsiteY1" fmla="*/ 0 h 401249"/>
              <a:gd name="connsiteX2" fmla="*/ 267077 w 1602463"/>
              <a:gd name="connsiteY2" fmla="*/ 0 h 401249"/>
              <a:gd name="connsiteX3" fmla="*/ 267077 w 1602463"/>
              <a:gd name="connsiteY3" fmla="*/ 0 h 401249"/>
              <a:gd name="connsiteX4" fmla="*/ 667693 w 1602463"/>
              <a:gd name="connsiteY4" fmla="*/ 0 h 401249"/>
              <a:gd name="connsiteX5" fmla="*/ 1535587 w 1602463"/>
              <a:gd name="connsiteY5" fmla="*/ 0 h 401249"/>
              <a:gd name="connsiteX6" fmla="*/ 1602463 w 1602463"/>
              <a:gd name="connsiteY6" fmla="*/ 66876 h 401249"/>
              <a:gd name="connsiteX7" fmla="*/ 1602463 w 1602463"/>
              <a:gd name="connsiteY7" fmla="*/ 234062 h 401249"/>
              <a:gd name="connsiteX8" fmla="*/ 1602463 w 1602463"/>
              <a:gd name="connsiteY8" fmla="*/ 234062 h 401249"/>
              <a:gd name="connsiteX9" fmla="*/ 1602463 w 1602463"/>
              <a:gd name="connsiteY9" fmla="*/ 334374 h 401249"/>
              <a:gd name="connsiteX10" fmla="*/ 1602463 w 1602463"/>
              <a:gd name="connsiteY10" fmla="*/ 334373 h 401249"/>
              <a:gd name="connsiteX11" fmla="*/ 1535587 w 1602463"/>
              <a:gd name="connsiteY11" fmla="*/ 401249 h 401249"/>
              <a:gd name="connsiteX12" fmla="*/ 667693 w 1602463"/>
              <a:gd name="connsiteY12" fmla="*/ 401249 h 401249"/>
              <a:gd name="connsiteX13" fmla="*/ 467390 w 1602463"/>
              <a:gd name="connsiteY13" fmla="*/ 451405 h 401249"/>
              <a:gd name="connsiteX14" fmla="*/ 267077 w 1602463"/>
              <a:gd name="connsiteY14" fmla="*/ 401249 h 401249"/>
              <a:gd name="connsiteX15" fmla="*/ 66876 w 1602463"/>
              <a:gd name="connsiteY15" fmla="*/ 401249 h 401249"/>
              <a:gd name="connsiteX16" fmla="*/ 0 w 1602463"/>
              <a:gd name="connsiteY16" fmla="*/ 334373 h 401249"/>
              <a:gd name="connsiteX17" fmla="*/ 0 w 1602463"/>
              <a:gd name="connsiteY17" fmla="*/ 334374 h 401249"/>
              <a:gd name="connsiteX18" fmla="*/ 0 w 1602463"/>
              <a:gd name="connsiteY18" fmla="*/ 234062 h 401249"/>
              <a:gd name="connsiteX19" fmla="*/ 0 w 1602463"/>
              <a:gd name="connsiteY19" fmla="*/ 234062 h 401249"/>
              <a:gd name="connsiteX20" fmla="*/ 0 w 1602463"/>
              <a:gd name="connsiteY20" fmla="*/ 66876 h 401249"/>
              <a:gd name="connsiteX0" fmla="*/ 0 w 1602463"/>
              <a:gd name="connsiteY0" fmla="*/ 66876 h 813543"/>
              <a:gd name="connsiteX1" fmla="*/ 66876 w 1602463"/>
              <a:gd name="connsiteY1" fmla="*/ 0 h 813543"/>
              <a:gd name="connsiteX2" fmla="*/ 267077 w 1602463"/>
              <a:gd name="connsiteY2" fmla="*/ 0 h 813543"/>
              <a:gd name="connsiteX3" fmla="*/ 267077 w 1602463"/>
              <a:gd name="connsiteY3" fmla="*/ 0 h 813543"/>
              <a:gd name="connsiteX4" fmla="*/ 667693 w 1602463"/>
              <a:gd name="connsiteY4" fmla="*/ 0 h 813543"/>
              <a:gd name="connsiteX5" fmla="*/ 1535587 w 1602463"/>
              <a:gd name="connsiteY5" fmla="*/ 0 h 813543"/>
              <a:gd name="connsiteX6" fmla="*/ 1602463 w 1602463"/>
              <a:gd name="connsiteY6" fmla="*/ 66876 h 813543"/>
              <a:gd name="connsiteX7" fmla="*/ 1602463 w 1602463"/>
              <a:gd name="connsiteY7" fmla="*/ 234062 h 813543"/>
              <a:gd name="connsiteX8" fmla="*/ 1602463 w 1602463"/>
              <a:gd name="connsiteY8" fmla="*/ 234062 h 813543"/>
              <a:gd name="connsiteX9" fmla="*/ 1602463 w 1602463"/>
              <a:gd name="connsiteY9" fmla="*/ 334374 h 813543"/>
              <a:gd name="connsiteX10" fmla="*/ 1602463 w 1602463"/>
              <a:gd name="connsiteY10" fmla="*/ 334373 h 813543"/>
              <a:gd name="connsiteX11" fmla="*/ 1535587 w 1602463"/>
              <a:gd name="connsiteY11" fmla="*/ 401249 h 813543"/>
              <a:gd name="connsiteX12" fmla="*/ 667693 w 1602463"/>
              <a:gd name="connsiteY12" fmla="*/ 401249 h 813543"/>
              <a:gd name="connsiteX13" fmla="*/ 539818 w 1602463"/>
              <a:gd name="connsiteY13" fmla="*/ 813543 h 813543"/>
              <a:gd name="connsiteX14" fmla="*/ 267077 w 1602463"/>
              <a:gd name="connsiteY14" fmla="*/ 401249 h 813543"/>
              <a:gd name="connsiteX15" fmla="*/ 66876 w 1602463"/>
              <a:gd name="connsiteY15" fmla="*/ 401249 h 813543"/>
              <a:gd name="connsiteX16" fmla="*/ 0 w 1602463"/>
              <a:gd name="connsiteY16" fmla="*/ 334373 h 813543"/>
              <a:gd name="connsiteX17" fmla="*/ 0 w 1602463"/>
              <a:gd name="connsiteY17" fmla="*/ 334374 h 813543"/>
              <a:gd name="connsiteX18" fmla="*/ 0 w 1602463"/>
              <a:gd name="connsiteY18" fmla="*/ 234062 h 813543"/>
              <a:gd name="connsiteX19" fmla="*/ 0 w 1602463"/>
              <a:gd name="connsiteY19" fmla="*/ 234062 h 813543"/>
              <a:gd name="connsiteX20" fmla="*/ 0 w 1602463"/>
              <a:gd name="connsiteY20" fmla="*/ 66876 h 813543"/>
              <a:gd name="connsiteX0" fmla="*/ 0 w 1602463"/>
              <a:gd name="connsiteY0" fmla="*/ 66876 h 813543"/>
              <a:gd name="connsiteX1" fmla="*/ 66876 w 1602463"/>
              <a:gd name="connsiteY1" fmla="*/ 0 h 813543"/>
              <a:gd name="connsiteX2" fmla="*/ 267077 w 1602463"/>
              <a:gd name="connsiteY2" fmla="*/ 0 h 813543"/>
              <a:gd name="connsiteX3" fmla="*/ 267077 w 1602463"/>
              <a:gd name="connsiteY3" fmla="*/ 0 h 813543"/>
              <a:gd name="connsiteX4" fmla="*/ 667693 w 1602463"/>
              <a:gd name="connsiteY4" fmla="*/ 0 h 813543"/>
              <a:gd name="connsiteX5" fmla="*/ 1535587 w 1602463"/>
              <a:gd name="connsiteY5" fmla="*/ 0 h 813543"/>
              <a:gd name="connsiteX6" fmla="*/ 1602463 w 1602463"/>
              <a:gd name="connsiteY6" fmla="*/ 66876 h 813543"/>
              <a:gd name="connsiteX7" fmla="*/ 1602463 w 1602463"/>
              <a:gd name="connsiteY7" fmla="*/ 234062 h 813543"/>
              <a:gd name="connsiteX8" fmla="*/ 1602463 w 1602463"/>
              <a:gd name="connsiteY8" fmla="*/ 234062 h 813543"/>
              <a:gd name="connsiteX9" fmla="*/ 1602463 w 1602463"/>
              <a:gd name="connsiteY9" fmla="*/ 334374 h 813543"/>
              <a:gd name="connsiteX10" fmla="*/ 1602463 w 1602463"/>
              <a:gd name="connsiteY10" fmla="*/ 334373 h 813543"/>
              <a:gd name="connsiteX11" fmla="*/ 1535587 w 1602463"/>
              <a:gd name="connsiteY11" fmla="*/ 401249 h 813543"/>
              <a:gd name="connsiteX12" fmla="*/ 667693 w 1602463"/>
              <a:gd name="connsiteY12" fmla="*/ 401249 h 813543"/>
              <a:gd name="connsiteX13" fmla="*/ 539818 w 1602463"/>
              <a:gd name="connsiteY13" fmla="*/ 813543 h 813543"/>
              <a:gd name="connsiteX14" fmla="*/ 230863 w 1602463"/>
              <a:gd name="connsiteY14" fmla="*/ 410303 h 813543"/>
              <a:gd name="connsiteX15" fmla="*/ 66876 w 1602463"/>
              <a:gd name="connsiteY15" fmla="*/ 401249 h 813543"/>
              <a:gd name="connsiteX16" fmla="*/ 0 w 1602463"/>
              <a:gd name="connsiteY16" fmla="*/ 334373 h 813543"/>
              <a:gd name="connsiteX17" fmla="*/ 0 w 1602463"/>
              <a:gd name="connsiteY17" fmla="*/ 334374 h 813543"/>
              <a:gd name="connsiteX18" fmla="*/ 0 w 1602463"/>
              <a:gd name="connsiteY18" fmla="*/ 234062 h 813543"/>
              <a:gd name="connsiteX19" fmla="*/ 0 w 1602463"/>
              <a:gd name="connsiteY19" fmla="*/ 234062 h 813543"/>
              <a:gd name="connsiteX20" fmla="*/ 0 w 1602463"/>
              <a:gd name="connsiteY20" fmla="*/ 66876 h 813543"/>
              <a:gd name="connsiteX0" fmla="*/ 0 w 1602463"/>
              <a:gd name="connsiteY0" fmla="*/ 66876 h 813543"/>
              <a:gd name="connsiteX1" fmla="*/ 66876 w 1602463"/>
              <a:gd name="connsiteY1" fmla="*/ 0 h 813543"/>
              <a:gd name="connsiteX2" fmla="*/ 267077 w 1602463"/>
              <a:gd name="connsiteY2" fmla="*/ 0 h 813543"/>
              <a:gd name="connsiteX3" fmla="*/ 267077 w 1602463"/>
              <a:gd name="connsiteY3" fmla="*/ 0 h 813543"/>
              <a:gd name="connsiteX4" fmla="*/ 667693 w 1602463"/>
              <a:gd name="connsiteY4" fmla="*/ 0 h 813543"/>
              <a:gd name="connsiteX5" fmla="*/ 1535587 w 1602463"/>
              <a:gd name="connsiteY5" fmla="*/ 0 h 813543"/>
              <a:gd name="connsiteX6" fmla="*/ 1602463 w 1602463"/>
              <a:gd name="connsiteY6" fmla="*/ 66876 h 813543"/>
              <a:gd name="connsiteX7" fmla="*/ 1602463 w 1602463"/>
              <a:gd name="connsiteY7" fmla="*/ 234062 h 813543"/>
              <a:gd name="connsiteX8" fmla="*/ 1602463 w 1602463"/>
              <a:gd name="connsiteY8" fmla="*/ 234062 h 813543"/>
              <a:gd name="connsiteX9" fmla="*/ 1602463 w 1602463"/>
              <a:gd name="connsiteY9" fmla="*/ 334374 h 813543"/>
              <a:gd name="connsiteX10" fmla="*/ 1602463 w 1602463"/>
              <a:gd name="connsiteY10" fmla="*/ 334373 h 813543"/>
              <a:gd name="connsiteX11" fmla="*/ 1535587 w 1602463"/>
              <a:gd name="connsiteY11" fmla="*/ 401249 h 813543"/>
              <a:gd name="connsiteX12" fmla="*/ 387035 w 1602463"/>
              <a:gd name="connsiteY12" fmla="*/ 401249 h 813543"/>
              <a:gd name="connsiteX13" fmla="*/ 539818 w 1602463"/>
              <a:gd name="connsiteY13" fmla="*/ 813543 h 813543"/>
              <a:gd name="connsiteX14" fmla="*/ 230863 w 1602463"/>
              <a:gd name="connsiteY14" fmla="*/ 410303 h 813543"/>
              <a:gd name="connsiteX15" fmla="*/ 66876 w 1602463"/>
              <a:gd name="connsiteY15" fmla="*/ 401249 h 813543"/>
              <a:gd name="connsiteX16" fmla="*/ 0 w 1602463"/>
              <a:gd name="connsiteY16" fmla="*/ 334373 h 813543"/>
              <a:gd name="connsiteX17" fmla="*/ 0 w 1602463"/>
              <a:gd name="connsiteY17" fmla="*/ 334374 h 813543"/>
              <a:gd name="connsiteX18" fmla="*/ 0 w 1602463"/>
              <a:gd name="connsiteY18" fmla="*/ 234062 h 813543"/>
              <a:gd name="connsiteX19" fmla="*/ 0 w 1602463"/>
              <a:gd name="connsiteY19" fmla="*/ 234062 h 813543"/>
              <a:gd name="connsiteX20" fmla="*/ 0 w 1602463"/>
              <a:gd name="connsiteY20" fmla="*/ 66876 h 813543"/>
              <a:gd name="connsiteX0" fmla="*/ 0 w 1602463"/>
              <a:gd name="connsiteY0" fmla="*/ 66876 h 813543"/>
              <a:gd name="connsiteX1" fmla="*/ 66876 w 1602463"/>
              <a:gd name="connsiteY1" fmla="*/ 0 h 813543"/>
              <a:gd name="connsiteX2" fmla="*/ 267077 w 1602463"/>
              <a:gd name="connsiteY2" fmla="*/ 0 h 813543"/>
              <a:gd name="connsiteX3" fmla="*/ 267077 w 1602463"/>
              <a:gd name="connsiteY3" fmla="*/ 0 h 813543"/>
              <a:gd name="connsiteX4" fmla="*/ 667693 w 1602463"/>
              <a:gd name="connsiteY4" fmla="*/ 0 h 813543"/>
              <a:gd name="connsiteX5" fmla="*/ 1535587 w 1602463"/>
              <a:gd name="connsiteY5" fmla="*/ 0 h 813543"/>
              <a:gd name="connsiteX6" fmla="*/ 1602463 w 1602463"/>
              <a:gd name="connsiteY6" fmla="*/ 66876 h 813543"/>
              <a:gd name="connsiteX7" fmla="*/ 1602463 w 1602463"/>
              <a:gd name="connsiteY7" fmla="*/ 234062 h 813543"/>
              <a:gd name="connsiteX8" fmla="*/ 1602463 w 1602463"/>
              <a:gd name="connsiteY8" fmla="*/ 234062 h 813543"/>
              <a:gd name="connsiteX9" fmla="*/ 1602463 w 1602463"/>
              <a:gd name="connsiteY9" fmla="*/ 334374 h 813543"/>
              <a:gd name="connsiteX10" fmla="*/ 1602463 w 1602463"/>
              <a:gd name="connsiteY10" fmla="*/ 334373 h 813543"/>
              <a:gd name="connsiteX11" fmla="*/ 1535587 w 1602463"/>
              <a:gd name="connsiteY11" fmla="*/ 401249 h 813543"/>
              <a:gd name="connsiteX12" fmla="*/ 332715 w 1602463"/>
              <a:gd name="connsiteY12" fmla="*/ 401249 h 813543"/>
              <a:gd name="connsiteX13" fmla="*/ 539818 w 1602463"/>
              <a:gd name="connsiteY13" fmla="*/ 813543 h 813543"/>
              <a:gd name="connsiteX14" fmla="*/ 230863 w 1602463"/>
              <a:gd name="connsiteY14" fmla="*/ 410303 h 813543"/>
              <a:gd name="connsiteX15" fmla="*/ 66876 w 1602463"/>
              <a:gd name="connsiteY15" fmla="*/ 401249 h 813543"/>
              <a:gd name="connsiteX16" fmla="*/ 0 w 1602463"/>
              <a:gd name="connsiteY16" fmla="*/ 334373 h 813543"/>
              <a:gd name="connsiteX17" fmla="*/ 0 w 1602463"/>
              <a:gd name="connsiteY17" fmla="*/ 334374 h 813543"/>
              <a:gd name="connsiteX18" fmla="*/ 0 w 1602463"/>
              <a:gd name="connsiteY18" fmla="*/ 234062 h 813543"/>
              <a:gd name="connsiteX19" fmla="*/ 0 w 1602463"/>
              <a:gd name="connsiteY19" fmla="*/ 234062 h 813543"/>
              <a:gd name="connsiteX20" fmla="*/ 0 w 1602463"/>
              <a:gd name="connsiteY20" fmla="*/ 66876 h 813543"/>
              <a:gd name="connsiteX0" fmla="*/ 0 w 1602463"/>
              <a:gd name="connsiteY0" fmla="*/ 66876 h 849757"/>
              <a:gd name="connsiteX1" fmla="*/ 66876 w 1602463"/>
              <a:gd name="connsiteY1" fmla="*/ 0 h 849757"/>
              <a:gd name="connsiteX2" fmla="*/ 267077 w 1602463"/>
              <a:gd name="connsiteY2" fmla="*/ 0 h 849757"/>
              <a:gd name="connsiteX3" fmla="*/ 267077 w 1602463"/>
              <a:gd name="connsiteY3" fmla="*/ 0 h 849757"/>
              <a:gd name="connsiteX4" fmla="*/ 667693 w 1602463"/>
              <a:gd name="connsiteY4" fmla="*/ 0 h 849757"/>
              <a:gd name="connsiteX5" fmla="*/ 1535587 w 1602463"/>
              <a:gd name="connsiteY5" fmla="*/ 0 h 849757"/>
              <a:gd name="connsiteX6" fmla="*/ 1602463 w 1602463"/>
              <a:gd name="connsiteY6" fmla="*/ 66876 h 849757"/>
              <a:gd name="connsiteX7" fmla="*/ 1602463 w 1602463"/>
              <a:gd name="connsiteY7" fmla="*/ 234062 h 849757"/>
              <a:gd name="connsiteX8" fmla="*/ 1602463 w 1602463"/>
              <a:gd name="connsiteY8" fmla="*/ 234062 h 849757"/>
              <a:gd name="connsiteX9" fmla="*/ 1602463 w 1602463"/>
              <a:gd name="connsiteY9" fmla="*/ 334374 h 849757"/>
              <a:gd name="connsiteX10" fmla="*/ 1602463 w 1602463"/>
              <a:gd name="connsiteY10" fmla="*/ 334373 h 849757"/>
              <a:gd name="connsiteX11" fmla="*/ 1535587 w 1602463"/>
              <a:gd name="connsiteY11" fmla="*/ 401249 h 849757"/>
              <a:gd name="connsiteX12" fmla="*/ 332715 w 1602463"/>
              <a:gd name="connsiteY12" fmla="*/ 401249 h 849757"/>
              <a:gd name="connsiteX13" fmla="*/ 603192 w 1602463"/>
              <a:gd name="connsiteY13" fmla="*/ 849757 h 849757"/>
              <a:gd name="connsiteX14" fmla="*/ 230863 w 1602463"/>
              <a:gd name="connsiteY14" fmla="*/ 410303 h 849757"/>
              <a:gd name="connsiteX15" fmla="*/ 66876 w 1602463"/>
              <a:gd name="connsiteY15" fmla="*/ 401249 h 849757"/>
              <a:gd name="connsiteX16" fmla="*/ 0 w 1602463"/>
              <a:gd name="connsiteY16" fmla="*/ 334373 h 849757"/>
              <a:gd name="connsiteX17" fmla="*/ 0 w 1602463"/>
              <a:gd name="connsiteY17" fmla="*/ 334374 h 849757"/>
              <a:gd name="connsiteX18" fmla="*/ 0 w 1602463"/>
              <a:gd name="connsiteY18" fmla="*/ 234062 h 849757"/>
              <a:gd name="connsiteX19" fmla="*/ 0 w 1602463"/>
              <a:gd name="connsiteY19" fmla="*/ 234062 h 849757"/>
              <a:gd name="connsiteX20" fmla="*/ 0 w 1602463"/>
              <a:gd name="connsiteY20" fmla="*/ 66876 h 849757"/>
              <a:gd name="connsiteX0" fmla="*/ 0 w 1602463"/>
              <a:gd name="connsiteY0" fmla="*/ 66876 h 858810"/>
              <a:gd name="connsiteX1" fmla="*/ 66876 w 1602463"/>
              <a:gd name="connsiteY1" fmla="*/ 0 h 858810"/>
              <a:gd name="connsiteX2" fmla="*/ 267077 w 1602463"/>
              <a:gd name="connsiteY2" fmla="*/ 0 h 858810"/>
              <a:gd name="connsiteX3" fmla="*/ 267077 w 1602463"/>
              <a:gd name="connsiteY3" fmla="*/ 0 h 858810"/>
              <a:gd name="connsiteX4" fmla="*/ 667693 w 1602463"/>
              <a:gd name="connsiteY4" fmla="*/ 0 h 858810"/>
              <a:gd name="connsiteX5" fmla="*/ 1535587 w 1602463"/>
              <a:gd name="connsiteY5" fmla="*/ 0 h 858810"/>
              <a:gd name="connsiteX6" fmla="*/ 1602463 w 1602463"/>
              <a:gd name="connsiteY6" fmla="*/ 66876 h 858810"/>
              <a:gd name="connsiteX7" fmla="*/ 1602463 w 1602463"/>
              <a:gd name="connsiteY7" fmla="*/ 234062 h 858810"/>
              <a:gd name="connsiteX8" fmla="*/ 1602463 w 1602463"/>
              <a:gd name="connsiteY8" fmla="*/ 234062 h 858810"/>
              <a:gd name="connsiteX9" fmla="*/ 1602463 w 1602463"/>
              <a:gd name="connsiteY9" fmla="*/ 334374 h 858810"/>
              <a:gd name="connsiteX10" fmla="*/ 1602463 w 1602463"/>
              <a:gd name="connsiteY10" fmla="*/ 334373 h 858810"/>
              <a:gd name="connsiteX11" fmla="*/ 1535587 w 1602463"/>
              <a:gd name="connsiteY11" fmla="*/ 401249 h 858810"/>
              <a:gd name="connsiteX12" fmla="*/ 332715 w 1602463"/>
              <a:gd name="connsiteY12" fmla="*/ 401249 h 858810"/>
              <a:gd name="connsiteX13" fmla="*/ 494550 w 1602463"/>
              <a:gd name="connsiteY13" fmla="*/ 858810 h 858810"/>
              <a:gd name="connsiteX14" fmla="*/ 230863 w 1602463"/>
              <a:gd name="connsiteY14" fmla="*/ 410303 h 858810"/>
              <a:gd name="connsiteX15" fmla="*/ 66876 w 1602463"/>
              <a:gd name="connsiteY15" fmla="*/ 401249 h 858810"/>
              <a:gd name="connsiteX16" fmla="*/ 0 w 1602463"/>
              <a:gd name="connsiteY16" fmla="*/ 334373 h 858810"/>
              <a:gd name="connsiteX17" fmla="*/ 0 w 1602463"/>
              <a:gd name="connsiteY17" fmla="*/ 334374 h 858810"/>
              <a:gd name="connsiteX18" fmla="*/ 0 w 1602463"/>
              <a:gd name="connsiteY18" fmla="*/ 234062 h 858810"/>
              <a:gd name="connsiteX19" fmla="*/ 0 w 1602463"/>
              <a:gd name="connsiteY19" fmla="*/ 234062 h 858810"/>
              <a:gd name="connsiteX20" fmla="*/ 0 w 1602463"/>
              <a:gd name="connsiteY20" fmla="*/ 66876 h 858810"/>
              <a:gd name="connsiteX0" fmla="*/ 0 w 1602463"/>
              <a:gd name="connsiteY0" fmla="*/ 66876 h 661996"/>
              <a:gd name="connsiteX1" fmla="*/ 66876 w 1602463"/>
              <a:gd name="connsiteY1" fmla="*/ 0 h 661996"/>
              <a:gd name="connsiteX2" fmla="*/ 267077 w 1602463"/>
              <a:gd name="connsiteY2" fmla="*/ 0 h 661996"/>
              <a:gd name="connsiteX3" fmla="*/ 267077 w 1602463"/>
              <a:gd name="connsiteY3" fmla="*/ 0 h 661996"/>
              <a:gd name="connsiteX4" fmla="*/ 667693 w 1602463"/>
              <a:gd name="connsiteY4" fmla="*/ 0 h 661996"/>
              <a:gd name="connsiteX5" fmla="*/ 1535587 w 1602463"/>
              <a:gd name="connsiteY5" fmla="*/ 0 h 661996"/>
              <a:gd name="connsiteX6" fmla="*/ 1602463 w 1602463"/>
              <a:gd name="connsiteY6" fmla="*/ 66876 h 661996"/>
              <a:gd name="connsiteX7" fmla="*/ 1602463 w 1602463"/>
              <a:gd name="connsiteY7" fmla="*/ 234062 h 661996"/>
              <a:gd name="connsiteX8" fmla="*/ 1602463 w 1602463"/>
              <a:gd name="connsiteY8" fmla="*/ 234062 h 661996"/>
              <a:gd name="connsiteX9" fmla="*/ 1602463 w 1602463"/>
              <a:gd name="connsiteY9" fmla="*/ 334374 h 661996"/>
              <a:gd name="connsiteX10" fmla="*/ 1602463 w 1602463"/>
              <a:gd name="connsiteY10" fmla="*/ 334373 h 661996"/>
              <a:gd name="connsiteX11" fmla="*/ 1535587 w 1602463"/>
              <a:gd name="connsiteY11" fmla="*/ 401249 h 661996"/>
              <a:gd name="connsiteX12" fmla="*/ 332715 w 1602463"/>
              <a:gd name="connsiteY12" fmla="*/ 401249 h 661996"/>
              <a:gd name="connsiteX13" fmla="*/ 414454 w 1602463"/>
              <a:gd name="connsiteY13" fmla="*/ 661996 h 661996"/>
              <a:gd name="connsiteX14" fmla="*/ 230863 w 1602463"/>
              <a:gd name="connsiteY14" fmla="*/ 410303 h 661996"/>
              <a:gd name="connsiteX15" fmla="*/ 66876 w 1602463"/>
              <a:gd name="connsiteY15" fmla="*/ 401249 h 661996"/>
              <a:gd name="connsiteX16" fmla="*/ 0 w 1602463"/>
              <a:gd name="connsiteY16" fmla="*/ 334373 h 661996"/>
              <a:gd name="connsiteX17" fmla="*/ 0 w 1602463"/>
              <a:gd name="connsiteY17" fmla="*/ 334374 h 661996"/>
              <a:gd name="connsiteX18" fmla="*/ 0 w 1602463"/>
              <a:gd name="connsiteY18" fmla="*/ 234062 h 661996"/>
              <a:gd name="connsiteX19" fmla="*/ 0 w 1602463"/>
              <a:gd name="connsiteY19" fmla="*/ 234062 h 661996"/>
              <a:gd name="connsiteX20" fmla="*/ 0 w 1602463"/>
              <a:gd name="connsiteY20" fmla="*/ 66876 h 66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02463" h="661996">
                <a:moveTo>
                  <a:pt x="0" y="66876"/>
                </a:moveTo>
                <a:cubicBezTo>
                  <a:pt x="0" y="29941"/>
                  <a:pt x="29941" y="0"/>
                  <a:pt x="66876" y="0"/>
                </a:cubicBezTo>
                <a:lnTo>
                  <a:pt x="267077" y="0"/>
                </a:lnTo>
                <a:lnTo>
                  <a:pt x="267077" y="0"/>
                </a:lnTo>
                <a:lnTo>
                  <a:pt x="667693" y="0"/>
                </a:lnTo>
                <a:lnTo>
                  <a:pt x="1535587" y="0"/>
                </a:lnTo>
                <a:cubicBezTo>
                  <a:pt x="1572522" y="0"/>
                  <a:pt x="1602463" y="29941"/>
                  <a:pt x="1602463" y="66876"/>
                </a:cubicBezTo>
                <a:lnTo>
                  <a:pt x="1602463" y="234062"/>
                </a:lnTo>
                <a:lnTo>
                  <a:pt x="1602463" y="234062"/>
                </a:lnTo>
                <a:lnTo>
                  <a:pt x="1602463" y="334374"/>
                </a:lnTo>
                <a:lnTo>
                  <a:pt x="1602463" y="334373"/>
                </a:lnTo>
                <a:cubicBezTo>
                  <a:pt x="1602463" y="371308"/>
                  <a:pt x="1572522" y="401249"/>
                  <a:pt x="1535587" y="401249"/>
                </a:cubicBezTo>
                <a:lnTo>
                  <a:pt x="332715" y="401249"/>
                </a:lnTo>
                <a:lnTo>
                  <a:pt x="414454" y="661996"/>
                </a:lnTo>
                <a:lnTo>
                  <a:pt x="230863" y="410303"/>
                </a:lnTo>
                <a:lnTo>
                  <a:pt x="66876" y="401249"/>
                </a:lnTo>
                <a:cubicBezTo>
                  <a:pt x="29941" y="401249"/>
                  <a:pt x="0" y="371308"/>
                  <a:pt x="0" y="334373"/>
                </a:cubicBezTo>
                <a:lnTo>
                  <a:pt x="0" y="334374"/>
                </a:lnTo>
                <a:lnTo>
                  <a:pt x="0" y="234062"/>
                </a:lnTo>
                <a:lnTo>
                  <a:pt x="0" y="234062"/>
                </a:lnTo>
                <a:lnTo>
                  <a:pt x="0" y="66876"/>
                </a:lnTo>
                <a:close/>
              </a:path>
            </a:pathLst>
          </a:custGeom>
          <a:noFill/>
          <a:ln w="3175">
            <a:solidFill>
              <a:srgbClr val="74D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5594811" y="816560"/>
            <a:ext cx="2976786" cy="1300410"/>
          </a:xfrm>
          <a:custGeom>
            <a:avLst/>
            <a:gdLst>
              <a:gd name="connsiteX0" fmla="*/ 0 w 2100404"/>
              <a:gd name="connsiteY0" fmla="*/ 107365 h 644176"/>
              <a:gd name="connsiteX1" fmla="*/ 107365 w 2100404"/>
              <a:gd name="connsiteY1" fmla="*/ 0 h 644176"/>
              <a:gd name="connsiteX2" fmla="*/ 350067 w 2100404"/>
              <a:gd name="connsiteY2" fmla="*/ 0 h 644176"/>
              <a:gd name="connsiteX3" fmla="*/ 350067 w 2100404"/>
              <a:gd name="connsiteY3" fmla="*/ 0 h 644176"/>
              <a:gd name="connsiteX4" fmla="*/ 875168 w 2100404"/>
              <a:gd name="connsiteY4" fmla="*/ 0 h 644176"/>
              <a:gd name="connsiteX5" fmla="*/ 1993039 w 2100404"/>
              <a:gd name="connsiteY5" fmla="*/ 0 h 644176"/>
              <a:gd name="connsiteX6" fmla="*/ 2100404 w 2100404"/>
              <a:gd name="connsiteY6" fmla="*/ 107365 h 644176"/>
              <a:gd name="connsiteX7" fmla="*/ 2100404 w 2100404"/>
              <a:gd name="connsiteY7" fmla="*/ 375769 h 644176"/>
              <a:gd name="connsiteX8" fmla="*/ 2100404 w 2100404"/>
              <a:gd name="connsiteY8" fmla="*/ 375769 h 644176"/>
              <a:gd name="connsiteX9" fmla="*/ 2100404 w 2100404"/>
              <a:gd name="connsiteY9" fmla="*/ 536813 h 644176"/>
              <a:gd name="connsiteX10" fmla="*/ 2100404 w 2100404"/>
              <a:gd name="connsiteY10" fmla="*/ 536811 h 644176"/>
              <a:gd name="connsiteX11" fmla="*/ 1993039 w 2100404"/>
              <a:gd name="connsiteY11" fmla="*/ 644176 h 644176"/>
              <a:gd name="connsiteX12" fmla="*/ 875168 w 2100404"/>
              <a:gd name="connsiteY12" fmla="*/ 644176 h 644176"/>
              <a:gd name="connsiteX13" fmla="*/ 612625 w 2100404"/>
              <a:gd name="connsiteY13" fmla="*/ 724698 h 644176"/>
              <a:gd name="connsiteX14" fmla="*/ 350067 w 2100404"/>
              <a:gd name="connsiteY14" fmla="*/ 644176 h 644176"/>
              <a:gd name="connsiteX15" fmla="*/ 107365 w 2100404"/>
              <a:gd name="connsiteY15" fmla="*/ 644176 h 644176"/>
              <a:gd name="connsiteX16" fmla="*/ 0 w 2100404"/>
              <a:gd name="connsiteY16" fmla="*/ 536811 h 644176"/>
              <a:gd name="connsiteX17" fmla="*/ 0 w 2100404"/>
              <a:gd name="connsiteY17" fmla="*/ 536813 h 644176"/>
              <a:gd name="connsiteX18" fmla="*/ 0 w 2100404"/>
              <a:gd name="connsiteY18" fmla="*/ 375769 h 644176"/>
              <a:gd name="connsiteX19" fmla="*/ 0 w 2100404"/>
              <a:gd name="connsiteY19" fmla="*/ 375769 h 644176"/>
              <a:gd name="connsiteX20" fmla="*/ 0 w 2100404"/>
              <a:gd name="connsiteY20" fmla="*/ 107365 h 644176"/>
              <a:gd name="connsiteX0" fmla="*/ 0 w 2100404"/>
              <a:gd name="connsiteY0" fmla="*/ 107365 h 932928"/>
              <a:gd name="connsiteX1" fmla="*/ 107365 w 2100404"/>
              <a:gd name="connsiteY1" fmla="*/ 0 h 932928"/>
              <a:gd name="connsiteX2" fmla="*/ 350067 w 2100404"/>
              <a:gd name="connsiteY2" fmla="*/ 0 h 932928"/>
              <a:gd name="connsiteX3" fmla="*/ 350067 w 2100404"/>
              <a:gd name="connsiteY3" fmla="*/ 0 h 932928"/>
              <a:gd name="connsiteX4" fmla="*/ 875168 w 2100404"/>
              <a:gd name="connsiteY4" fmla="*/ 0 h 932928"/>
              <a:gd name="connsiteX5" fmla="*/ 1993039 w 2100404"/>
              <a:gd name="connsiteY5" fmla="*/ 0 h 932928"/>
              <a:gd name="connsiteX6" fmla="*/ 2100404 w 2100404"/>
              <a:gd name="connsiteY6" fmla="*/ 107365 h 932928"/>
              <a:gd name="connsiteX7" fmla="*/ 2100404 w 2100404"/>
              <a:gd name="connsiteY7" fmla="*/ 375769 h 932928"/>
              <a:gd name="connsiteX8" fmla="*/ 2100404 w 2100404"/>
              <a:gd name="connsiteY8" fmla="*/ 375769 h 932928"/>
              <a:gd name="connsiteX9" fmla="*/ 2100404 w 2100404"/>
              <a:gd name="connsiteY9" fmla="*/ 536813 h 932928"/>
              <a:gd name="connsiteX10" fmla="*/ 2100404 w 2100404"/>
              <a:gd name="connsiteY10" fmla="*/ 536811 h 932928"/>
              <a:gd name="connsiteX11" fmla="*/ 1993039 w 2100404"/>
              <a:gd name="connsiteY11" fmla="*/ 644176 h 932928"/>
              <a:gd name="connsiteX12" fmla="*/ 875168 w 2100404"/>
              <a:gd name="connsiteY12" fmla="*/ 644176 h 932928"/>
              <a:gd name="connsiteX13" fmla="*/ 178058 w 2100404"/>
              <a:gd name="connsiteY13" fmla="*/ 932928 h 932928"/>
              <a:gd name="connsiteX14" fmla="*/ 350067 w 2100404"/>
              <a:gd name="connsiteY14" fmla="*/ 644176 h 932928"/>
              <a:gd name="connsiteX15" fmla="*/ 107365 w 2100404"/>
              <a:gd name="connsiteY15" fmla="*/ 644176 h 932928"/>
              <a:gd name="connsiteX16" fmla="*/ 0 w 2100404"/>
              <a:gd name="connsiteY16" fmla="*/ 536811 h 932928"/>
              <a:gd name="connsiteX17" fmla="*/ 0 w 2100404"/>
              <a:gd name="connsiteY17" fmla="*/ 536813 h 932928"/>
              <a:gd name="connsiteX18" fmla="*/ 0 w 2100404"/>
              <a:gd name="connsiteY18" fmla="*/ 375769 h 932928"/>
              <a:gd name="connsiteX19" fmla="*/ 0 w 2100404"/>
              <a:gd name="connsiteY19" fmla="*/ 375769 h 932928"/>
              <a:gd name="connsiteX20" fmla="*/ 0 w 2100404"/>
              <a:gd name="connsiteY20" fmla="*/ 107365 h 932928"/>
              <a:gd name="connsiteX0" fmla="*/ 0 w 2100404"/>
              <a:gd name="connsiteY0" fmla="*/ 107365 h 932928"/>
              <a:gd name="connsiteX1" fmla="*/ 107365 w 2100404"/>
              <a:gd name="connsiteY1" fmla="*/ 0 h 932928"/>
              <a:gd name="connsiteX2" fmla="*/ 350067 w 2100404"/>
              <a:gd name="connsiteY2" fmla="*/ 0 h 932928"/>
              <a:gd name="connsiteX3" fmla="*/ 350067 w 2100404"/>
              <a:gd name="connsiteY3" fmla="*/ 0 h 932928"/>
              <a:gd name="connsiteX4" fmla="*/ 875168 w 2100404"/>
              <a:gd name="connsiteY4" fmla="*/ 0 h 932928"/>
              <a:gd name="connsiteX5" fmla="*/ 1993039 w 2100404"/>
              <a:gd name="connsiteY5" fmla="*/ 0 h 932928"/>
              <a:gd name="connsiteX6" fmla="*/ 2100404 w 2100404"/>
              <a:gd name="connsiteY6" fmla="*/ 107365 h 932928"/>
              <a:gd name="connsiteX7" fmla="*/ 2100404 w 2100404"/>
              <a:gd name="connsiteY7" fmla="*/ 375769 h 932928"/>
              <a:gd name="connsiteX8" fmla="*/ 2100404 w 2100404"/>
              <a:gd name="connsiteY8" fmla="*/ 375769 h 932928"/>
              <a:gd name="connsiteX9" fmla="*/ 2100404 w 2100404"/>
              <a:gd name="connsiteY9" fmla="*/ 536813 h 932928"/>
              <a:gd name="connsiteX10" fmla="*/ 2100404 w 2100404"/>
              <a:gd name="connsiteY10" fmla="*/ 536811 h 932928"/>
              <a:gd name="connsiteX11" fmla="*/ 1993039 w 2100404"/>
              <a:gd name="connsiteY11" fmla="*/ 644176 h 932928"/>
              <a:gd name="connsiteX12" fmla="*/ 522082 w 2100404"/>
              <a:gd name="connsiteY12" fmla="*/ 644176 h 932928"/>
              <a:gd name="connsiteX13" fmla="*/ 178058 w 2100404"/>
              <a:gd name="connsiteY13" fmla="*/ 932928 h 932928"/>
              <a:gd name="connsiteX14" fmla="*/ 350067 w 2100404"/>
              <a:gd name="connsiteY14" fmla="*/ 644176 h 932928"/>
              <a:gd name="connsiteX15" fmla="*/ 107365 w 2100404"/>
              <a:gd name="connsiteY15" fmla="*/ 644176 h 932928"/>
              <a:gd name="connsiteX16" fmla="*/ 0 w 2100404"/>
              <a:gd name="connsiteY16" fmla="*/ 536811 h 932928"/>
              <a:gd name="connsiteX17" fmla="*/ 0 w 2100404"/>
              <a:gd name="connsiteY17" fmla="*/ 536813 h 932928"/>
              <a:gd name="connsiteX18" fmla="*/ 0 w 2100404"/>
              <a:gd name="connsiteY18" fmla="*/ 375769 h 932928"/>
              <a:gd name="connsiteX19" fmla="*/ 0 w 2100404"/>
              <a:gd name="connsiteY19" fmla="*/ 375769 h 932928"/>
              <a:gd name="connsiteX20" fmla="*/ 0 w 2100404"/>
              <a:gd name="connsiteY20" fmla="*/ 107365 h 932928"/>
              <a:gd name="connsiteX0" fmla="*/ 0 w 2100404"/>
              <a:gd name="connsiteY0" fmla="*/ 107365 h 973597"/>
              <a:gd name="connsiteX1" fmla="*/ 107365 w 2100404"/>
              <a:gd name="connsiteY1" fmla="*/ 0 h 973597"/>
              <a:gd name="connsiteX2" fmla="*/ 350067 w 2100404"/>
              <a:gd name="connsiteY2" fmla="*/ 0 h 973597"/>
              <a:gd name="connsiteX3" fmla="*/ 350067 w 2100404"/>
              <a:gd name="connsiteY3" fmla="*/ 0 h 973597"/>
              <a:gd name="connsiteX4" fmla="*/ 875168 w 2100404"/>
              <a:gd name="connsiteY4" fmla="*/ 0 h 973597"/>
              <a:gd name="connsiteX5" fmla="*/ 1993039 w 2100404"/>
              <a:gd name="connsiteY5" fmla="*/ 0 h 973597"/>
              <a:gd name="connsiteX6" fmla="*/ 2100404 w 2100404"/>
              <a:gd name="connsiteY6" fmla="*/ 107365 h 973597"/>
              <a:gd name="connsiteX7" fmla="*/ 2100404 w 2100404"/>
              <a:gd name="connsiteY7" fmla="*/ 375769 h 973597"/>
              <a:gd name="connsiteX8" fmla="*/ 2100404 w 2100404"/>
              <a:gd name="connsiteY8" fmla="*/ 375769 h 973597"/>
              <a:gd name="connsiteX9" fmla="*/ 2100404 w 2100404"/>
              <a:gd name="connsiteY9" fmla="*/ 536813 h 973597"/>
              <a:gd name="connsiteX10" fmla="*/ 2100404 w 2100404"/>
              <a:gd name="connsiteY10" fmla="*/ 536811 h 973597"/>
              <a:gd name="connsiteX11" fmla="*/ 1993039 w 2100404"/>
              <a:gd name="connsiteY11" fmla="*/ 644176 h 973597"/>
              <a:gd name="connsiteX12" fmla="*/ 522082 w 2100404"/>
              <a:gd name="connsiteY12" fmla="*/ 644176 h 973597"/>
              <a:gd name="connsiteX13" fmla="*/ 273879 w 2100404"/>
              <a:gd name="connsiteY13" fmla="*/ 973597 h 973597"/>
              <a:gd name="connsiteX14" fmla="*/ 350067 w 2100404"/>
              <a:gd name="connsiteY14" fmla="*/ 644176 h 973597"/>
              <a:gd name="connsiteX15" fmla="*/ 107365 w 2100404"/>
              <a:gd name="connsiteY15" fmla="*/ 644176 h 973597"/>
              <a:gd name="connsiteX16" fmla="*/ 0 w 2100404"/>
              <a:gd name="connsiteY16" fmla="*/ 536811 h 973597"/>
              <a:gd name="connsiteX17" fmla="*/ 0 w 2100404"/>
              <a:gd name="connsiteY17" fmla="*/ 536813 h 973597"/>
              <a:gd name="connsiteX18" fmla="*/ 0 w 2100404"/>
              <a:gd name="connsiteY18" fmla="*/ 375769 h 973597"/>
              <a:gd name="connsiteX19" fmla="*/ 0 w 2100404"/>
              <a:gd name="connsiteY19" fmla="*/ 375769 h 973597"/>
              <a:gd name="connsiteX20" fmla="*/ 0 w 2100404"/>
              <a:gd name="connsiteY20" fmla="*/ 107365 h 973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00404" h="973597">
                <a:moveTo>
                  <a:pt x="0" y="107365"/>
                </a:moveTo>
                <a:cubicBezTo>
                  <a:pt x="0" y="48069"/>
                  <a:pt x="48069" y="0"/>
                  <a:pt x="107365" y="0"/>
                </a:cubicBezTo>
                <a:lnTo>
                  <a:pt x="350067" y="0"/>
                </a:lnTo>
                <a:lnTo>
                  <a:pt x="350067" y="0"/>
                </a:lnTo>
                <a:lnTo>
                  <a:pt x="875168" y="0"/>
                </a:lnTo>
                <a:lnTo>
                  <a:pt x="1993039" y="0"/>
                </a:lnTo>
                <a:cubicBezTo>
                  <a:pt x="2052335" y="0"/>
                  <a:pt x="2100404" y="48069"/>
                  <a:pt x="2100404" y="107365"/>
                </a:cubicBezTo>
                <a:lnTo>
                  <a:pt x="2100404" y="375769"/>
                </a:lnTo>
                <a:lnTo>
                  <a:pt x="2100404" y="375769"/>
                </a:lnTo>
                <a:lnTo>
                  <a:pt x="2100404" y="536813"/>
                </a:lnTo>
                <a:lnTo>
                  <a:pt x="2100404" y="536811"/>
                </a:lnTo>
                <a:cubicBezTo>
                  <a:pt x="2100404" y="596107"/>
                  <a:pt x="2052335" y="644176"/>
                  <a:pt x="1993039" y="644176"/>
                </a:cubicBezTo>
                <a:lnTo>
                  <a:pt x="522082" y="644176"/>
                </a:lnTo>
                <a:lnTo>
                  <a:pt x="273879" y="973597"/>
                </a:lnTo>
                <a:lnTo>
                  <a:pt x="350067" y="644176"/>
                </a:lnTo>
                <a:lnTo>
                  <a:pt x="107365" y="644176"/>
                </a:lnTo>
                <a:cubicBezTo>
                  <a:pt x="48069" y="644176"/>
                  <a:pt x="0" y="596107"/>
                  <a:pt x="0" y="536811"/>
                </a:cubicBezTo>
                <a:lnTo>
                  <a:pt x="0" y="536813"/>
                </a:lnTo>
                <a:lnTo>
                  <a:pt x="0" y="375769"/>
                </a:lnTo>
                <a:lnTo>
                  <a:pt x="0" y="375769"/>
                </a:lnTo>
                <a:lnTo>
                  <a:pt x="0" y="107365"/>
                </a:lnTo>
                <a:close/>
              </a:path>
            </a:pathLst>
          </a:custGeom>
          <a:noFill/>
          <a:ln>
            <a:solidFill>
              <a:srgbClr val="45C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11726" y="1691734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51806" y="860737"/>
            <a:ext cx="301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An, </a:t>
            </a:r>
          </a:p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1" y="55543"/>
            <a:ext cx="714375" cy="71437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297680" y="5956498"/>
            <a:ext cx="548640" cy="548640"/>
          </a:xfrm>
          <a:prstGeom prst="ellipse">
            <a:avLst/>
          </a:prstGeom>
          <a:solidFill>
            <a:srgbClr val="ED0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2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0" grpId="0"/>
      <p:bldP spid="11" grpId="0" uiExpand="1" build="p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734</TotalTime>
  <Words>130</Words>
  <Application>Microsoft Office PowerPoint</Application>
  <PresentationFormat>On-screen Show (4:3)</PresentationFormat>
  <Paragraphs>28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TrangDTT</cp:lastModifiedBy>
  <cp:revision>42</cp:revision>
  <dcterms:created xsi:type="dcterms:W3CDTF">2019-11-15T01:26:50Z</dcterms:created>
  <dcterms:modified xsi:type="dcterms:W3CDTF">2020-06-15T03:55:46Z</dcterms:modified>
</cp:coreProperties>
</file>